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23.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26.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73"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2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7" name="PlaceHolder 1"/>
          <p:cNvSpPr>
            <a:spLocks noGrp="1"/>
          </p:cNvSpPr>
          <p:nvPr>
            <p:ph type="title"/>
          </p:nvPr>
        </p:nvSpPr>
        <p:spPr>
          <a:xfrm>
            <a:off x="421560" y="622800"/>
            <a:ext cx="4283640" cy="997560"/>
          </a:xfrm>
          <a:prstGeom prst="rect">
            <a:avLst/>
          </a:prstGeom>
          <a:noFill/>
          <a:ln w="0">
            <a:noFill/>
          </a:ln>
        </p:spPr>
        <p:txBody>
          <a:bodyPr lIns="0" rIns="0" tIns="0" bIns="0" anchor="ctr">
            <a:spAutoFit/>
          </a:bodyPr>
          <a:p>
            <a:pPr indent="0">
              <a:buNone/>
            </a:pPr>
            <a:endParaRPr b="0" lang="fr-FR" sz="1800" strike="noStrike" u="none">
              <a:solidFill>
                <a:schemeClr val="dk1"/>
              </a:solidFill>
              <a:effectLst/>
              <a:uFillTx/>
              <a:latin typeface="Arial"/>
            </a:endParaRPr>
          </a:p>
        </p:txBody>
      </p:sp>
      <p:sp>
        <p:nvSpPr>
          <p:cNvPr id="8" name="PlaceHolder 2"/>
          <p:cNvSpPr>
            <a:spLocks noGrp="1"/>
          </p:cNvSpPr>
          <p:nvPr>
            <p:ph type="subTitle"/>
          </p:nvPr>
        </p:nvSpPr>
        <p:spPr>
          <a:xfrm>
            <a:off x="457200" y="1203480"/>
            <a:ext cx="8229240" cy="2982960"/>
          </a:xfrm>
          <a:prstGeom prst="rect">
            <a:avLst/>
          </a:prstGeom>
          <a:noFill/>
          <a:ln w="0">
            <a:noFill/>
          </a:ln>
        </p:spPr>
        <p:txBody>
          <a:bodyPr lIns="0" rIns="0" tIns="0" bIns="0" anchor="ctr">
            <a:spAutoFit/>
          </a:bodyPr>
          <a:p>
            <a:pPr indent="0" algn="ctr">
              <a:buNone/>
            </a:pPr>
            <a:endParaRPr b="0" lang="en-US" sz="3200" strike="noStrike" u="none">
              <a:solidFill>
                <a:srgbClr val="000000"/>
              </a:solidFill>
              <a:effectLst/>
              <a:uFillTx/>
              <a:latin typeface="OpenSymbo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chemeClr val="lt1"/>
        </a:solidFill>
      </p:bgPr>
    </p:bg>
    <p:spTree>
      <p:nvGrpSpPr>
        <p:cNvPr id="1" name=""/>
        <p:cNvGrpSpPr/>
        <p:nvPr/>
      </p:nvGrpSpPr>
      <p:grpSpPr>
        <a:xfrm>
          <a:off x="0" y="0"/>
          <a:ext cx="0" cy="0"/>
          <a:chOff x="0" y="0"/>
          <a:chExt cx="0" cy="0"/>
        </a:xfrm>
      </p:grpSpPr>
      <p:pic>
        <p:nvPicPr>
          <p:cNvPr id="38" name="Google Shape;103;p19"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39" name="PlaceHolder 1"/>
          <p:cNvSpPr>
            <a:spLocks noGrp="1"/>
          </p:cNvSpPr>
          <p:nvPr>
            <p:ph type="title"/>
          </p:nvPr>
        </p:nvSpPr>
        <p:spPr>
          <a:xfrm>
            <a:off x="330840" y="302760"/>
            <a:ext cx="858420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
    <p:bg>
      <p:bgPr>
        <a:solidFill>
          <a:schemeClr val="lt1"/>
        </a:solidFill>
      </p:bgPr>
    </p:bg>
    <p:spTree>
      <p:nvGrpSpPr>
        <p:cNvPr id="1" name=""/>
        <p:cNvGrpSpPr/>
        <p:nvPr/>
      </p:nvGrpSpPr>
      <p:grpSpPr>
        <a:xfrm>
          <a:off x="0" y="0"/>
          <a:ext cx="0" cy="0"/>
          <a:chOff x="0" y="0"/>
          <a:chExt cx="0" cy="0"/>
        </a:xfrm>
      </p:grpSpPr>
      <p:pic>
        <p:nvPicPr>
          <p:cNvPr id="40" name="Google Shape;112;p20"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41" name="PlaceHolder 1"/>
          <p:cNvSpPr>
            <a:spLocks noGrp="1"/>
          </p:cNvSpPr>
          <p:nvPr>
            <p:ph type="title"/>
          </p:nvPr>
        </p:nvSpPr>
        <p:spPr>
          <a:xfrm>
            <a:off x="330840" y="311400"/>
            <a:ext cx="770364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pic>
        <p:nvPicPr>
          <p:cNvPr id="42" name="Google Shape;17;p3"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43" name="PlaceHolder 1"/>
          <p:cNvSpPr>
            <a:spLocks noGrp="1"/>
          </p:cNvSpPr>
          <p:nvPr>
            <p:ph type="title"/>
          </p:nvPr>
        </p:nvSpPr>
        <p:spPr>
          <a:xfrm>
            <a:off x="4351680" y="2888280"/>
            <a:ext cx="4041720" cy="148392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
        <p:nvSpPr>
          <p:cNvPr id="44" name="PlaceHolder 2"/>
          <p:cNvSpPr>
            <a:spLocks noGrp="1"/>
          </p:cNvSpPr>
          <p:nvPr>
            <p:ph type="title"/>
          </p:nvPr>
        </p:nvSpPr>
        <p:spPr>
          <a:xfrm>
            <a:off x="4351680" y="1608840"/>
            <a:ext cx="1117080" cy="841320"/>
          </a:xfrm>
          <a:prstGeom prst="rect">
            <a:avLst/>
          </a:prstGeom>
          <a:noFill/>
          <a:ln w="0">
            <a:noFill/>
          </a:ln>
        </p:spPr>
        <p:txBody>
          <a:bodyPr lIns="91440" rIns="91440" tIns="91440" bIns="91440" anchor="b">
            <a:noAutofit/>
          </a:bodyPr>
          <a:p>
            <a:pPr indent="0">
              <a:lnSpc>
                <a:spcPct val="90000"/>
              </a:lnSpc>
              <a:buNone/>
            </a:pPr>
            <a:r>
              <a:rPr b="0" lang="fr-FR" sz="5000" strike="noStrike" u="none">
                <a:solidFill>
                  <a:schemeClr val="dk1"/>
                </a:solidFill>
                <a:effectLst/>
                <a:uFillTx/>
                <a:latin typeface="Albert Sans"/>
                <a:ea typeface="Albert Sans"/>
              </a:rPr>
              <a:t>xx%</a:t>
            </a:r>
            <a:endParaRPr b="0" lang="fr-FR" sz="5000" strike="noStrike" u="none">
              <a:solidFill>
                <a:schemeClr val="dk1"/>
              </a:solidFill>
              <a:effectLst/>
              <a:uFillTx/>
              <a:latin typeface="Arial"/>
            </a:endParaRPr>
          </a:p>
        </p:txBody>
      </p:sp>
      <p:sp>
        <p:nvSpPr>
          <p:cNvPr id="45" name="PlaceHolder 3"/>
          <p:cNvSpPr>
            <a:spLocks noGrp="1"/>
          </p:cNvSpPr>
          <p:nvPr>
            <p:ph type="body"/>
          </p:nvPr>
        </p:nvSpPr>
        <p:spPr>
          <a:xfrm>
            <a:off x="162720" y="146520"/>
            <a:ext cx="3030120" cy="4839480"/>
          </a:xfrm>
          <a:prstGeom prst="rect">
            <a:avLst/>
          </a:prstGeom>
          <a:noFill/>
          <a:ln w="0">
            <a:noFill/>
          </a:ln>
        </p:spPr>
        <p:txBody>
          <a:bodyPr lIns="90000" rIns="90000" tIns="45000" bIns="45000" anchor="t">
            <a:normAutofit fontScale="70000" lnSpcReduction="19999"/>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grpSp>
        <p:nvGrpSpPr>
          <p:cNvPr id="46" name="Google Shape;21;p3"/>
          <p:cNvGrpSpPr/>
          <p:nvPr/>
        </p:nvGrpSpPr>
        <p:grpSpPr>
          <a:xfrm>
            <a:off x="5231160" y="1118880"/>
            <a:ext cx="4654440" cy="1941120"/>
            <a:chOff x="5231160" y="1118880"/>
            <a:chExt cx="4654440" cy="1941120"/>
          </a:xfrm>
        </p:grpSpPr>
        <p:cxnSp>
          <p:nvCxnSpPr>
            <p:cNvPr id="47" name="Google Shape;22;p3"/>
            <p:cNvCxnSpPr/>
            <p:nvPr/>
          </p:nvCxnSpPr>
          <p:spPr>
            <a:xfrm>
              <a:off x="5231160" y="2089440"/>
              <a:ext cx="1824840" cy="360"/>
            </a:xfrm>
            <a:prstGeom prst="straightConnector1">
              <a:avLst/>
            </a:prstGeom>
            <a:ln w="9525">
              <a:solidFill>
                <a:srgbClr val="787788"/>
              </a:solidFill>
              <a:prstDash val="dash"/>
              <a:round/>
            </a:ln>
          </p:spPr>
        </p:cxnSp>
        <p:sp>
          <p:nvSpPr>
            <p:cNvPr id="48" name="Google Shape;23;p3"/>
            <p:cNvSpPr/>
            <p:nvPr/>
          </p:nvSpPr>
          <p:spPr>
            <a:xfrm>
              <a:off x="7068600" y="1118880"/>
              <a:ext cx="1941120" cy="19411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9" name="Google Shape;24;p3"/>
            <p:cNvSpPr/>
            <p:nvPr/>
          </p:nvSpPr>
          <p:spPr>
            <a:xfrm>
              <a:off x="7566840" y="1118880"/>
              <a:ext cx="1941120" cy="19411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0" name="Google Shape;25;p3"/>
            <p:cNvSpPr/>
            <p:nvPr/>
          </p:nvSpPr>
          <p:spPr>
            <a:xfrm>
              <a:off x="7944480" y="1118880"/>
              <a:ext cx="1941120" cy="19411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BLANK_1_1_1_1_1_1_2">
    <p:bg>
      <p:bgPr>
        <a:solidFill>
          <a:schemeClr val="lt1"/>
        </a:solidFill>
      </p:bgPr>
    </p:bg>
    <p:spTree>
      <p:nvGrpSpPr>
        <p:cNvPr id="1" name=""/>
        <p:cNvGrpSpPr/>
        <p:nvPr/>
      </p:nvGrpSpPr>
      <p:grpSpPr>
        <a:xfrm>
          <a:off x="0" y="0"/>
          <a:ext cx="0" cy="0"/>
          <a:chOff x="0" y="0"/>
          <a:chExt cx="0" cy="0"/>
        </a:xfrm>
      </p:grpSpPr>
      <p:pic>
        <p:nvPicPr>
          <p:cNvPr id="51" name="Google Shape;123;p21" descr=""/>
          <p:cNvPicPr/>
          <p:nvPr/>
        </p:nvPicPr>
        <p:blipFill>
          <a:blip r:embed="rId2"/>
          <a:stretch/>
        </p:blipFill>
        <p:spPr>
          <a:xfrm>
            <a:off x="89280" y="77400"/>
            <a:ext cx="8965440" cy="4988160"/>
          </a:xfrm>
          <a:prstGeom prst="rect">
            <a:avLst/>
          </a:prstGeom>
          <a:noFill/>
          <a:ln w="0">
            <a:noFill/>
          </a:ln>
        </p:spPr>
      </p:pic>
      <p:sp>
        <p:nvSpPr>
          <p:cNvPr id="52" name="PlaceHolder 1"/>
          <p:cNvSpPr>
            <a:spLocks noGrp="1"/>
          </p:cNvSpPr>
          <p:nvPr>
            <p:ph type="title"/>
          </p:nvPr>
        </p:nvSpPr>
        <p:spPr>
          <a:xfrm>
            <a:off x="421560" y="622800"/>
            <a:ext cx="4283640" cy="997560"/>
          </a:xfrm>
          <a:prstGeom prst="rect">
            <a:avLst/>
          </a:prstGeom>
          <a:noFill/>
          <a:ln w="0">
            <a:noFill/>
          </a:ln>
        </p:spPr>
        <p:txBody>
          <a:bodyPr lIns="91440" rIns="91440" tIns="91440" bIns="91440" anchor="t">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
        <p:nvSpPr>
          <p:cNvPr id="53" name="Google Shape;126;p21"/>
          <p:cNvSpPr/>
          <p:nvPr/>
        </p:nvSpPr>
        <p:spPr>
          <a:xfrm>
            <a:off x="578880" y="3402000"/>
            <a:ext cx="2826360" cy="615240"/>
          </a:xfrm>
          <a:prstGeom prst="rect">
            <a:avLst/>
          </a:prstGeom>
          <a:noFill/>
          <a:ln w="0">
            <a:noFill/>
          </a:ln>
        </p:spPr>
        <p:style>
          <a:lnRef idx="0"/>
          <a:fillRef idx="0"/>
          <a:effectRef idx="0"/>
          <a:fontRef idx="minor"/>
        </p:style>
        <p:txBody>
          <a:bodyPr tIns="91440" bIns="91440" anchor="ctr">
            <a:noAutofit/>
          </a:bodyPr>
          <a:p>
            <a:pPr defTabSz="914400">
              <a:lnSpc>
                <a:spcPct val="100000"/>
              </a:lnSpc>
              <a:tabLst>
                <a:tab algn="l" pos="0"/>
              </a:tabLst>
            </a:pPr>
            <a:r>
              <a:rPr b="1" lang="en" sz="1000" strike="noStrike" u="none">
                <a:solidFill>
                  <a:schemeClr val="dk1"/>
                </a:solidFill>
                <a:effectLst/>
                <a:uFillTx/>
                <a:latin typeface="DM Sans"/>
                <a:ea typeface="DM Sans"/>
              </a:rPr>
              <a:t>CREDITS:</a:t>
            </a:r>
            <a:r>
              <a:rPr b="0" lang="en" sz="1000" strike="noStrike" u="none">
                <a:solidFill>
                  <a:schemeClr val="dk1"/>
                </a:solidFill>
                <a:effectLst/>
                <a:uFillTx/>
                <a:latin typeface="DM Sans"/>
                <a:ea typeface="DM Sans"/>
              </a:rPr>
              <a:t> This presentation template was created by </a:t>
            </a:r>
            <a:r>
              <a:rPr b="1" lang="en" sz="1000" strike="noStrike" u="sng">
                <a:solidFill>
                  <a:schemeClr val="dk1"/>
                </a:solidFill>
                <a:effectLst/>
                <a:uFillTx/>
                <a:latin typeface="DM Sans"/>
                <a:ea typeface="DM Sans"/>
                <a:hlinkClick r:id="rId3"/>
              </a:rPr>
              <a:t>Slidesgo</a:t>
            </a:r>
            <a:r>
              <a:rPr b="1" lang="en" sz="1000" strike="noStrike" u="sng">
                <a:solidFill>
                  <a:schemeClr val="dk1"/>
                </a:solidFill>
                <a:effectLst/>
                <a:uFillTx/>
                <a:latin typeface="DM Sans"/>
                <a:ea typeface="DM Sans"/>
              </a:rPr>
              <a:t>,</a:t>
            </a:r>
            <a:r>
              <a:rPr b="1" lang="en" sz="1000" strike="noStrike" u="none">
                <a:solidFill>
                  <a:schemeClr val="dk1"/>
                </a:solidFill>
                <a:effectLst/>
                <a:uFillTx/>
                <a:latin typeface="DM Sans"/>
                <a:ea typeface="DM Sans"/>
              </a:rPr>
              <a:t> </a:t>
            </a:r>
            <a:r>
              <a:rPr b="0" lang="en" sz="1000" strike="noStrike" u="none">
                <a:solidFill>
                  <a:schemeClr val="dk1"/>
                </a:solidFill>
                <a:effectLst/>
                <a:uFillTx/>
                <a:latin typeface="DM Sans"/>
                <a:ea typeface="DM Sans"/>
              </a:rPr>
              <a:t>and includes icons, infographics &amp; images by </a:t>
            </a:r>
            <a:r>
              <a:rPr b="1" lang="en" sz="1000" strike="noStrike" u="sng">
                <a:solidFill>
                  <a:schemeClr val="dk1"/>
                </a:solidFill>
                <a:effectLst/>
                <a:uFillTx/>
                <a:latin typeface="DM Sans"/>
                <a:ea typeface="DM Sans"/>
                <a:hlinkClick r:id="rId4"/>
              </a:rPr>
              <a:t>Freepik</a:t>
            </a:r>
            <a:endParaRPr b="0" lang="en-US" sz="1000" strike="noStrike" u="none">
              <a:solidFill>
                <a:srgbClr val="000000"/>
              </a:solidFill>
              <a:effectLst/>
              <a:uFillTx/>
              <a:latin typeface="OpenSymbol"/>
            </a:endParaRPr>
          </a:p>
        </p:txBody>
      </p:sp>
      <p:grpSp>
        <p:nvGrpSpPr>
          <p:cNvPr id="54" name="Google Shape;127;p21"/>
          <p:cNvGrpSpPr/>
          <p:nvPr/>
        </p:nvGrpSpPr>
        <p:grpSpPr>
          <a:xfrm>
            <a:off x="617760" y="132840"/>
            <a:ext cx="11220120" cy="4877640"/>
            <a:chOff x="617760" y="132840"/>
            <a:chExt cx="11220120" cy="4877640"/>
          </a:xfrm>
        </p:grpSpPr>
        <p:sp>
          <p:nvSpPr>
            <p:cNvPr id="55" name="Google Shape;128;p21"/>
            <p:cNvSpPr/>
            <p:nvPr/>
          </p:nvSpPr>
          <p:spPr>
            <a:xfrm>
              <a:off x="6960240" y="132840"/>
              <a:ext cx="4877640" cy="48776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6" name="Google Shape;129;p21"/>
            <p:cNvSpPr/>
            <p:nvPr/>
          </p:nvSpPr>
          <p:spPr>
            <a:xfrm>
              <a:off x="5135760" y="756000"/>
              <a:ext cx="3631320" cy="36313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7" name="Google Shape;130;p21"/>
            <p:cNvSpPr/>
            <p:nvPr/>
          </p:nvSpPr>
          <p:spPr>
            <a:xfrm>
              <a:off x="4050360" y="1605240"/>
              <a:ext cx="1932480" cy="193248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cxnSp>
          <p:nvCxnSpPr>
            <p:cNvPr id="58" name="Google Shape;131;p21"/>
            <p:cNvCxnSpPr/>
            <p:nvPr/>
          </p:nvCxnSpPr>
          <p:spPr>
            <a:xfrm>
              <a:off x="617760" y="2665800"/>
              <a:ext cx="1903680" cy="360"/>
            </a:xfrm>
            <a:prstGeom prst="straightConnector1">
              <a:avLst/>
            </a:prstGeom>
            <a:ln w="9525">
              <a:solidFill>
                <a:srgbClr val="787788"/>
              </a:solidFill>
              <a:prstDash val="dash"/>
              <a:round/>
            </a:ln>
          </p:spPr>
        </p:cxnSp>
        <p:cxnSp>
          <p:nvCxnSpPr>
            <p:cNvPr id="59" name="Google Shape;132;p21"/>
            <p:cNvCxnSpPr/>
            <p:nvPr/>
          </p:nvCxnSpPr>
          <p:spPr>
            <a:xfrm>
              <a:off x="617760" y="3240000"/>
              <a:ext cx="1903680" cy="360"/>
            </a:xfrm>
            <a:prstGeom prst="straightConnector1">
              <a:avLst/>
            </a:prstGeom>
            <a:ln w="9525">
              <a:solidFill>
                <a:srgbClr val="787788"/>
              </a:solidFill>
              <a:prstDash val="dash"/>
              <a:round/>
            </a:ln>
          </p:spPr>
        </p:cxnSp>
      </p:grpSp>
      <p:sp>
        <p:nvSpPr>
          <p:cNvPr id="6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2">
    <p:bg>
      <p:bgPr>
        <a:solidFill>
          <a:schemeClr val="lt1"/>
        </a:solidFill>
      </p:bgPr>
    </p:bg>
    <p:spTree>
      <p:nvGrpSpPr>
        <p:cNvPr id="1" name=""/>
        <p:cNvGrpSpPr/>
        <p:nvPr/>
      </p:nvGrpSpPr>
      <p:grpSpPr>
        <a:xfrm>
          <a:off x="0" y="0"/>
          <a:ext cx="0" cy="0"/>
          <a:chOff x="0" y="0"/>
          <a:chExt cx="0" cy="0"/>
        </a:xfrm>
      </p:grpSpPr>
      <p:pic>
        <p:nvPicPr>
          <p:cNvPr id="61" name="Google Shape;123;p21" descr=""/>
          <p:cNvPicPr/>
          <p:nvPr/>
        </p:nvPicPr>
        <p:blipFill>
          <a:blip r:embed="rId2"/>
          <a:stretch/>
        </p:blipFill>
        <p:spPr>
          <a:xfrm>
            <a:off x="89280" y="77400"/>
            <a:ext cx="8965440" cy="4988160"/>
          </a:xfrm>
          <a:prstGeom prst="rect">
            <a:avLst/>
          </a:prstGeom>
          <a:noFill/>
          <a:ln w="0">
            <a:noFill/>
          </a:ln>
        </p:spPr>
      </p:pic>
      <p:sp>
        <p:nvSpPr>
          <p:cNvPr id="62" name="PlaceHolder 1"/>
          <p:cNvSpPr>
            <a:spLocks noGrp="1"/>
          </p:cNvSpPr>
          <p:nvPr>
            <p:ph type="title"/>
          </p:nvPr>
        </p:nvSpPr>
        <p:spPr>
          <a:xfrm>
            <a:off x="421560" y="622800"/>
            <a:ext cx="4283640" cy="997560"/>
          </a:xfrm>
          <a:prstGeom prst="rect">
            <a:avLst/>
          </a:prstGeom>
          <a:noFill/>
          <a:ln w="0">
            <a:noFill/>
          </a:ln>
        </p:spPr>
        <p:txBody>
          <a:bodyPr lIns="91440" rIns="91440" tIns="91440" bIns="91440" anchor="t">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
        <p:nvSpPr>
          <p:cNvPr id="53" name="Google Shape;126;p21"/>
          <p:cNvSpPr/>
          <p:nvPr/>
        </p:nvSpPr>
        <p:spPr>
          <a:xfrm>
            <a:off x="578880" y="3402000"/>
            <a:ext cx="2826360" cy="615240"/>
          </a:xfrm>
          <a:prstGeom prst="rect">
            <a:avLst/>
          </a:prstGeom>
          <a:noFill/>
          <a:ln w="0">
            <a:noFill/>
          </a:ln>
        </p:spPr>
        <p:style>
          <a:lnRef idx="0"/>
          <a:fillRef idx="0"/>
          <a:effectRef idx="0"/>
          <a:fontRef idx="minor"/>
        </p:style>
        <p:txBody>
          <a:bodyPr tIns="91440" bIns="91440" anchor="ctr">
            <a:noAutofit/>
          </a:bodyPr>
          <a:p>
            <a:pPr defTabSz="914400">
              <a:lnSpc>
                <a:spcPct val="100000"/>
              </a:lnSpc>
              <a:tabLst>
                <a:tab algn="l" pos="0"/>
              </a:tabLst>
            </a:pPr>
            <a:r>
              <a:rPr b="1" lang="en" sz="1000" strike="noStrike" u="none">
                <a:solidFill>
                  <a:schemeClr val="dk1"/>
                </a:solidFill>
                <a:effectLst/>
                <a:uFillTx/>
                <a:latin typeface="DM Sans"/>
                <a:ea typeface="DM Sans"/>
              </a:rPr>
              <a:t>CREDITS:</a:t>
            </a:r>
            <a:r>
              <a:rPr b="0" lang="en" sz="1000" strike="noStrike" u="none">
                <a:solidFill>
                  <a:schemeClr val="dk1"/>
                </a:solidFill>
                <a:effectLst/>
                <a:uFillTx/>
                <a:latin typeface="DM Sans"/>
                <a:ea typeface="DM Sans"/>
              </a:rPr>
              <a:t> This presentation template was created by </a:t>
            </a:r>
            <a:r>
              <a:rPr b="1" lang="en" sz="1000" strike="noStrike" u="sng">
                <a:solidFill>
                  <a:schemeClr val="dk1"/>
                </a:solidFill>
                <a:effectLst/>
                <a:uFillTx/>
                <a:latin typeface="DM Sans"/>
                <a:ea typeface="DM Sans"/>
                <a:hlinkClick r:id="rId3"/>
              </a:rPr>
              <a:t>Slidesgo</a:t>
            </a:r>
            <a:r>
              <a:rPr b="1" lang="en" sz="1000" strike="noStrike" u="sng">
                <a:solidFill>
                  <a:schemeClr val="dk1"/>
                </a:solidFill>
                <a:effectLst/>
                <a:uFillTx/>
                <a:latin typeface="DM Sans"/>
                <a:ea typeface="DM Sans"/>
              </a:rPr>
              <a:t>,</a:t>
            </a:r>
            <a:r>
              <a:rPr b="1" lang="en" sz="1000" strike="noStrike" u="none">
                <a:solidFill>
                  <a:schemeClr val="dk1"/>
                </a:solidFill>
                <a:effectLst/>
                <a:uFillTx/>
                <a:latin typeface="DM Sans"/>
                <a:ea typeface="DM Sans"/>
              </a:rPr>
              <a:t> </a:t>
            </a:r>
            <a:r>
              <a:rPr b="0" lang="en" sz="1000" strike="noStrike" u="none">
                <a:solidFill>
                  <a:schemeClr val="dk1"/>
                </a:solidFill>
                <a:effectLst/>
                <a:uFillTx/>
                <a:latin typeface="DM Sans"/>
                <a:ea typeface="DM Sans"/>
              </a:rPr>
              <a:t>and includes icons, infographics &amp; images by </a:t>
            </a:r>
            <a:r>
              <a:rPr b="1" lang="en" sz="1000" strike="noStrike" u="sng">
                <a:solidFill>
                  <a:schemeClr val="dk1"/>
                </a:solidFill>
                <a:effectLst/>
                <a:uFillTx/>
                <a:latin typeface="DM Sans"/>
                <a:ea typeface="DM Sans"/>
                <a:hlinkClick r:id="rId4"/>
              </a:rPr>
              <a:t>Freepik</a:t>
            </a:r>
            <a:endParaRPr b="0" lang="en-US" sz="1000" strike="noStrike" u="none">
              <a:solidFill>
                <a:srgbClr val="000000"/>
              </a:solidFill>
              <a:effectLst/>
              <a:uFillTx/>
              <a:latin typeface="OpenSymbol"/>
            </a:endParaRPr>
          </a:p>
        </p:txBody>
      </p:sp>
      <p:grpSp>
        <p:nvGrpSpPr>
          <p:cNvPr id="63" name="Google Shape;127;p21"/>
          <p:cNvGrpSpPr/>
          <p:nvPr/>
        </p:nvGrpSpPr>
        <p:grpSpPr>
          <a:xfrm>
            <a:off x="617760" y="132840"/>
            <a:ext cx="11220120" cy="4877640"/>
            <a:chOff x="617760" y="132840"/>
            <a:chExt cx="11220120" cy="4877640"/>
          </a:xfrm>
        </p:grpSpPr>
        <p:sp>
          <p:nvSpPr>
            <p:cNvPr id="55" name="Google Shape;128;p21"/>
            <p:cNvSpPr/>
            <p:nvPr/>
          </p:nvSpPr>
          <p:spPr>
            <a:xfrm>
              <a:off x="6960240" y="132840"/>
              <a:ext cx="4877640" cy="48776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6" name="Google Shape;129;p21"/>
            <p:cNvSpPr/>
            <p:nvPr/>
          </p:nvSpPr>
          <p:spPr>
            <a:xfrm>
              <a:off x="5135760" y="756000"/>
              <a:ext cx="3631320" cy="36313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7" name="Google Shape;130;p21"/>
            <p:cNvSpPr/>
            <p:nvPr/>
          </p:nvSpPr>
          <p:spPr>
            <a:xfrm>
              <a:off x="4050360" y="1605240"/>
              <a:ext cx="1932480" cy="193248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cxnSp>
          <p:nvCxnSpPr>
            <p:cNvPr id="64" name="Google Shape;131;p21"/>
            <p:cNvCxnSpPr/>
            <p:nvPr/>
          </p:nvCxnSpPr>
          <p:spPr>
            <a:xfrm>
              <a:off x="617760" y="2665800"/>
              <a:ext cx="1903680" cy="360"/>
            </a:xfrm>
            <a:prstGeom prst="straightConnector1">
              <a:avLst/>
            </a:prstGeom>
            <a:ln w="9525">
              <a:solidFill>
                <a:srgbClr val="787788"/>
              </a:solidFill>
              <a:prstDash val="dash"/>
              <a:round/>
            </a:ln>
          </p:spPr>
        </p:cxnSp>
        <p:cxnSp>
          <p:nvCxnSpPr>
            <p:cNvPr id="65" name="Google Shape;132;p21"/>
            <p:cNvCxnSpPr/>
            <p:nvPr/>
          </p:nvCxnSpPr>
          <p:spPr>
            <a:xfrm>
              <a:off x="617760" y="3240000"/>
              <a:ext cx="1903680" cy="360"/>
            </a:xfrm>
            <a:prstGeom prst="straightConnector1">
              <a:avLst/>
            </a:prstGeom>
            <a:ln w="9525">
              <a:solidFill>
                <a:srgbClr val="787788"/>
              </a:solidFill>
              <a:prstDash val="dash"/>
              <a:round/>
            </a:ln>
          </p:spPr>
        </p:cxnSp>
      </p:grpSp>
      <p:sp>
        <p:nvSpPr>
          <p:cNvPr id="6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chemeClr val="lt1"/>
        </a:solidFill>
      </p:bgPr>
    </p:bg>
    <p:spTree>
      <p:nvGrpSpPr>
        <p:cNvPr id="1" name=""/>
        <p:cNvGrpSpPr/>
        <p:nvPr/>
      </p:nvGrpSpPr>
      <p:grpSpPr>
        <a:xfrm>
          <a:off x="0" y="0"/>
          <a:ext cx="0" cy="0"/>
          <a:chOff x="0" y="0"/>
          <a:chExt cx="0" cy="0"/>
        </a:xfrm>
      </p:grpSpPr>
      <p:pic>
        <p:nvPicPr>
          <p:cNvPr id="67" name="Google Shape;134;p22"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bg>
      <p:bgPr>
        <a:solidFill>
          <a:schemeClr val="lt1"/>
        </a:solidFill>
      </p:bgPr>
    </p:bg>
    <p:spTree>
      <p:nvGrpSpPr>
        <p:cNvPr id="1" name=""/>
        <p:cNvGrpSpPr/>
        <p:nvPr/>
      </p:nvGrpSpPr>
      <p:grpSpPr>
        <a:xfrm>
          <a:off x="0" y="0"/>
          <a:ext cx="0" cy="0"/>
          <a:chOff x="0" y="0"/>
          <a:chExt cx="0" cy="0"/>
        </a:xfrm>
      </p:grpSpPr>
      <p:pic>
        <p:nvPicPr>
          <p:cNvPr id="68" name="Google Shape;136;p23" descr=""/>
          <p:cNvPicPr/>
          <p:nvPr/>
        </p:nvPicPr>
        <p:blipFill>
          <a:blip r:embed="rId2"/>
          <a:stretch/>
        </p:blipFill>
        <p:spPr>
          <a:xfrm>
            <a:off x="89280" y="77400"/>
            <a:ext cx="8965440" cy="4988160"/>
          </a:xfrm>
          <a:prstGeom prst="rect">
            <a:avLst/>
          </a:prstGeom>
          <a:noFill/>
          <a:ln w="0">
            <a:noFill/>
          </a:ln>
        </p:spPr>
      </p:pic>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pic>
        <p:nvPicPr>
          <p:cNvPr id="69" name="Google Shape;27;p4" descr=""/>
          <p:cNvPicPr/>
          <p:nvPr/>
        </p:nvPicPr>
        <p:blipFill>
          <a:blip r:embed="rId2"/>
          <a:stretch/>
        </p:blipFill>
        <p:spPr>
          <a:xfrm>
            <a:off x="91080" y="63000"/>
            <a:ext cx="8961840" cy="5017320"/>
          </a:xfrm>
          <a:prstGeom prst="rect">
            <a:avLst/>
          </a:prstGeom>
          <a:noFill/>
          <a:ln w="0">
            <a:noFill/>
          </a:ln>
        </p:spPr>
      </p:pic>
      <p:sp>
        <p:nvSpPr>
          <p:cNvPr id="70"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
        <p:nvSpPr>
          <p:cNvPr id="71" name="PlaceHolder 2"/>
          <p:cNvSpPr>
            <a:spLocks noGrp="1"/>
          </p:cNvSpPr>
          <p:nvPr>
            <p:ph type="body"/>
          </p:nvPr>
        </p:nvSpPr>
        <p:spPr>
          <a:xfrm>
            <a:off x="720000" y="1152360"/>
            <a:ext cx="7703640" cy="341604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pic>
        <p:nvPicPr>
          <p:cNvPr id="72" name="Google Shape;31;p5" descr=""/>
          <p:cNvPicPr/>
          <p:nvPr/>
        </p:nvPicPr>
        <p:blipFill>
          <a:blip r:embed="rId2"/>
          <a:stretch/>
        </p:blipFill>
        <p:spPr>
          <a:xfrm>
            <a:off x="89280" y="77400"/>
            <a:ext cx="8965440" cy="4988160"/>
          </a:xfrm>
          <a:prstGeom prst="rect">
            <a:avLst/>
          </a:prstGeom>
          <a:noFill/>
          <a:ln w="0">
            <a:noFill/>
          </a:ln>
        </p:spPr>
      </p:pic>
      <p:sp>
        <p:nvSpPr>
          <p:cNvPr id="73" name="PlaceHolder 1"/>
          <p:cNvSpPr>
            <a:spLocks noGrp="1"/>
          </p:cNvSpPr>
          <p:nvPr>
            <p:ph type="title"/>
          </p:nvPr>
        </p:nvSpPr>
        <p:spPr>
          <a:xfrm>
            <a:off x="330840" y="310320"/>
            <a:ext cx="770364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pic>
        <p:nvPicPr>
          <p:cNvPr id="74" name="Google Shape;38;p6" descr=""/>
          <p:cNvPicPr/>
          <p:nvPr/>
        </p:nvPicPr>
        <p:blipFill>
          <a:blip r:embed="rId2"/>
          <a:stretch/>
        </p:blipFill>
        <p:spPr>
          <a:xfrm flipH="1">
            <a:off x="89640" y="79920"/>
            <a:ext cx="8970120" cy="4997160"/>
          </a:xfrm>
          <a:prstGeom prst="rect">
            <a:avLst/>
          </a:prstGeom>
          <a:noFill/>
          <a:ln w="0">
            <a:noFill/>
          </a:ln>
          <a:effectLst>
            <a:outerShdw algn="bl" blurRad="57240" dir="5400000" dist="19080" rotWithShape="0">
              <a:srgbClr val="000000">
                <a:alpha val="50000"/>
              </a:srgbClr>
            </a:outerShdw>
          </a:effectLst>
        </p:spPr>
      </p:pic>
      <p:sp>
        <p:nvSpPr>
          <p:cNvPr id="75" name="PlaceHolder 1"/>
          <p:cNvSpPr>
            <a:spLocks noGrp="1"/>
          </p:cNvSpPr>
          <p:nvPr>
            <p:ph type="title"/>
          </p:nvPr>
        </p:nvSpPr>
        <p:spPr>
          <a:xfrm>
            <a:off x="330840" y="311400"/>
            <a:ext cx="858420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pic>
        <p:nvPicPr>
          <p:cNvPr id="9" name="Google Shape;56;p11" descr=""/>
          <p:cNvPicPr/>
          <p:nvPr/>
        </p:nvPicPr>
        <p:blipFill>
          <a:blip r:embed="rId2"/>
          <a:stretch/>
        </p:blipFill>
        <p:spPr>
          <a:xfrm flipH="1">
            <a:off x="89640" y="79920"/>
            <a:ext cx="8970120" cy="4997160"/>
          </a:xfrm>
          <a:prstGeom prst="rect">
            <a:avLst/>
          </a:prstGeom>
          <a:noFill/>
          <a:ln w="0">
            <a:noFill/>
          </a:ln>
          <a:effectLst>
            <a:outerShdw algn="bl" blurRad="57240" dir="5400000" dist="19080" rotWithShape="0">
              <a:srgbClr val="000000">
                <a:alpha val="50000"/>
              </a:srgbClr>
            </a:outerShdw>
          </a:effectLst>
        </p:spPr>
      </p:pic>
      <p:sp>
        <p:nvSpPr>
          <p:cNvPr id="10" name="PlaceHolder 1"/>
          <p:cNvSpPr>
            <a:spLocks noGrp="1"/>
          </p:cNvSpPr>
          <p:nvPr>
            <p:ph type="title"/>
          </p:nvPr>
        </p:nvSpPr>
        <p:spPr>
          <a:xfrm>
            <a:off x="898560" y="1155960"/>
            <a:ext cx="7346520" cy="1510920"/>
          </a:xfrm>
          <a:prstGeom prst="rect">
            <a:avLst/>
          </a:prstGeom>
          <a:noFill/>
          <a:ln w="0">
            <a:noFill/>
          </a:ln>
        </p:spPr>
        <p:txBody>
          <a:bodyPr lIns="91440" rIns="91440" tIns="91440" bIns="91440" anchor="b">
            <a:noAutofit/>
          </a:bodyPr>
          <a:p>
            <a:pPr indent="0" algn="ctr">
              <a:lnSpc>
                <a:spcPct val="90000"/>
              </a:lnSpc>
              <a:buNone/>
            </a:pPr>
            <a:r>
              <a:rPr b="0" lang="fr-FR" sz="7200" strike="noStrike" u="none">
                <a:solidFill>
                  <a:schemeClr val="accent1"/>
                </a:solidFill>
                <a:effectLst/>
                <a:uFillTx/>
                <a:latin typeface="Albert Sans"/>
                <a:ea typeface="Albert Sans"/>
              </a:rPr>
              <a:t>xx%</a:t>
            </a:r>
            <a:endParaRPr b="0" lang="fr-FR" sz="72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pic>
        <p:nvPicPr>
          <p:cNvPr id="76" name="Google Shape;41;p7" descr=""/>
          <p:cNvPicPr/>
          <p:nvPr/>
        </p:nvPicPr>
        <p:blipFill>
          <a:blip r:embed="rId2"/>
          <a:stretch/>
        </p:blipFill>
        <p:spPr>
          <a:xfrm>
            <a:off x="91080" y="63000"/>
            <a:ext cx="8961840" cy="5017320"/>
          </a:xfrm>
          <a:prstGeom prst="rect">
            <a:avLst/>
          </a:prstGeom>
          <a:noFill/>
          <a:ln w="0">
            <a:noFill/>
          </a:ln>
        </p:spPr>
      </p:pic>
      <p:sp>
        <p:nvSpPr>
          <p:cNvPr id="77" name="PlaceHolder 1"/>
          <p:cNvSpPr>
            <a:spLocks noGrp="1"/>
          </p:cNvSpPr>
          <p:nvPr>
            <p:ph type="title"/>
          </p:nvPr>
        </p:nvSpPr>
        <p:spPr>
          <a:xfrm>
            <a:off x="720000" y="444960"/>
            <a:ext cx="4236840" cy="1086840"/>
          </a:xfrm>
          <a:prstGeom prst="rect">
            <a:avLst/>
          </a:prstGeom>
          <a:noFill/>
          <a:ln w="0">
            <a:noFill/>
          </a:ln>
        </p:spPr>
        <p:txBody>
          <a:bodyPr lIns="91440" rIns="91440" tIns="91440" bIns="91440" anchor="b">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
        <p:nvSpPr>
          <p:cNvPr id="78" name="PlaceHolder 2"/>
          <p:cNvSpPr>
            <a:spLocks noGrp="1"/>
          </p:cNvSpPr>
          <p:nvPr>
            <p:ph type="body"/>
          </p:nvPr>
        </p:nvSpPr>
        <p:spPr>
          <a:xfrm>
            <a:off x="720000" y="1864080"/>
            <a:ext cx="4008960" cy="270612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
        <p:nvSpPr>
          <p:cNvPr id="79" name="PlaceHolder 3"/>
          <p:cNvSpPr>
            <a:spLocks noGrp="1"/>
          </p:cNvSpPr>
          <p:nvPr>
            <p:ph type="body"/>
          </p:nvPr>
        </p:nvSpPr>
        <p:spPr>
          <a:xfrm>
            <a:off x="5654880" y="137160"/>
            <a:ext cx="3331080" cy="4848840"/>
          </a:xfrm>
          <a:prstGeom prst="rect">
            <a:avLst/>
          </a:prstGeom>
          <a:noFill/>
          <a:ln w="0">
            <a:noFill/>
          </a:ln>
        </p:spPr>
        <p:txBody>
          <a:bodyPr lIns="90000" rIns="90000" tIns="45000" bIns="45000" anchor="t">
            <a:normAutofit fontScale="85000" lnSpcReduction="19999"/>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pic>
        <p:nvPicPr>
          <p:cNvPr id="80" name="Google Shape;46;p8" descr=""/>
          <p:cNvPicPr/>
          <p:nvPr/>
        </p:nvPicPr>
        <p:blipFill>
          <a:blip r:embed="rId2"/>
          <a:stretch/>
        </p:blipFill>
        <p:spPr>
          <a:xfrm flipH="1">
            <a:off x="89640" y="79920"/>
            <a:ext cx="8970120" cy="4997160"/>
          </a:xfrm>
          <a:prstGeom prst="rect">
            <a:avLst/>
          </a:prstGeom>
          <a:noFill/>
          <a:ln w="0">
            <a:noFill/>
          </a:ln>
          <a:effectLst>
            <a:outerShdw algn="bl" blurRad="57240" dir="5400000" dist="19080" rotWithShape="0">
              <a:srgbClr val="000000">
                <a:alpha val="50000"/>
              </a:srgbClr>
            </a:outerShdw>
          </a:effectLst>
        </p:spPr>
      </p:pic>
      <p:sp>
        <p:nvSpPr>
          <p:cNvPr id="81" name="PlaceHolder 1"/>
          <p:cNvSpPr>
            <a:spLocks noGrp="1"/>
          </p:cNvSpPr>
          <p:nvPr>
            <p:ph type="title"/>
          </p:nvPr>
        </p:nvSpPr>
        <p:spPr>
          <a:xfrm>
            <a:off x="2724120" y="1307160"/>
            <a:ext cx="369540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pic>
        <p:nvPicPr>
          <p:cNvPr id="82" name="Google Shape;49;p9" descr=""/>
          <p:cNvPicPr/>
          <p:nvPr/>
        </p:nvPicPr>
        <p:blipFill>
          <a:blip r:embed="rId2"/>
          <a:stretch/>
        </p:blipFill>
        <p:spPr>
          <a:xfrm>
            <a:off x="91080" y="63000"/>
            <a:ext cx="8961840" cy="5017320"/>
          </a:xfrm>
          <a:prstGeom prst="rect">
            <a:avLst/>
          </a:prstGeom>
          <a:noFill/>
          <a:ln w="0">
            <a:noFill/>
          </a:ln>
        </p:spPr>
      </p:pic>
      <p:sp>
        <p:nvSpPr>
          <p:cNvPr id="83" name="PlaceHolder 1"/>
          <p:cNvSpPr>
            <a:spLocks noGrp="1"/>
          </p:cNvSpPr>
          <p:nvPr>
            <p:ph type="title"/>
          </p:nvPr>
        </p:nvSpPr>
        <p:spPr>
          <a:xfrm>
            <a:off x="2201760" y="1584720"/>
            <a:ext cx="4740120" cy="841320"/>
          </a:xfrm>
          <a:prstGeom prst="rect">
            <a:avLst/>
          </a:prstGeom>
          <a:noFill/>
          <a:ln w="0">
            <a:noFill/>
          </a:ln>
        </p:spPr>
        <p:txBody>
          <a:bodyPr lIns="91440" rIns="91440" tIns="91440" bIns="91440" anchor="b">
            <a:noAutofit/>
          </a:bodyPr>
          <a:p>
            <a:pPr indent="0">
              <a:buNone/>
            </a:pPr>
            <a:r>
              <a:rPr b="0" lang="fr-FR" sz="4500" strike="noStrike" u="none">
                <a:solidFill>
                  <a:schemeClr val="dk1"/>
                </a:solidFill>
                <a:effectLst/>
                <a:uFillTx/>
                <a:latin typeface="Arial"/>
              </a:rPr>
              <a:t>Click to edit the title text format</a:t>
            </a:r>
            <a:endParaRPr b="0" lang="fr-FR" sz="45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84" name="PlaceHolder 1"/>
          <p:cNvSpPr>
            <a:spLocks noGrp="1"/>
          </p:cNvSpPr>
          <p:nvPr>
            <p:ph type="body"/>
          </p:nvPr>
        </p:nvSpPr>
        <p:spPr>
          <a:xfrm>
            <a:off x="-6840" y="0"/>
            <a:ext cx="9143640" cy="515700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85" name="PlaceHolder 2"/>
          <p:cNvSpPr>
            <a:spLocks noGrp="1"/>
          </p:cNvSpPr>
          <p:nvPr>
            <p:ph type="title"/>
          </p:nvPr>
        </p:nvSpPr>
        <p:spPr>
          <a:xfrm>
            <a:off x="720000" y="4038120"/>
            <a:ext cx="7703640" cy="572400"/>
          </a:xfrm>
          <a:prstGeom prst="rect">
            <a:avLst/>
          </a:prstGeom>
          <a:solidFill>
            <a:schemeClr val="lt2"/>
          </a:solidFill>
          <a:ln w="0">
            <a:noFill/>
          </a:ln>
        </p:spPr>
        <p:txBody>
          <a:bodyPr lIns="91440" rIns="91440" tIns="91440" bIns="91440" anchor="ctr">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86" name="Google Shape;142;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87"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88" name="Google Shape;145;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89"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90"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chemeClr val="lt1"/>
        </a:solidFill>
      </p:bgPr>
    </p:bg>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
    <p:bg>
      <p:bgPr>
        <a:solidFill>
          <a:schemeClr val="lt1"/>
        </a:solidFill>
      </p:bgPr>
    </p:bg>
    <p:spTree>
      <p:nvGrpSpPr>
        <p:cNvPr id="1" name=""/>
        <p:cNvGrpSpPr/>
        <p:nvPr/>
      </p:nvGrpSpPr>
      <p:grpSpPr>
        <a:xfrm>
          <a:off x="0" y="0"/>
          <a:ext cx="0" cy="0"/>
          <a:chOff x="0" y="0"/>
          <a:chExt cx="0" cy="0"/>
        </a:xfrm>
      </p:grpSpPr>
      <p:pic>
        <p:nvPicPr>
          <p:cNvPr id="11" name="Google Shape;61;p13" descr=""/>
          <p:cNvPicPr/>
          <p:nvPr/>
        </p:nvPicPr>
        <p:blipFill>
          <a:blip r:embed="rId2"/>
          <a:stretch/>
        </p:blipFill>
        <p:spPr>
          <a:xfrm>
            <a:off x="92160" y="75960"/>
            <a:ext cx="8959680" cy="4991400"/>
          </a:xfrm>
          <a:prstGeom prst="rect">
            <a:avLst/>
          </a:prstGeom>
          <a:noFill/>
          <a:ln w="0">
            <a:noFill/>
          </a:ln>
          <a:effectLst>
            <a:outerShdw algn="bl" blurRad="57240" dir="5400000" dist="19080" rotWithShape="0">
              <a:srgbClr val="000000">
                <a:alpha val="50000"/>
              </a:srgbClr>
            </a:outerShdw>
          </a:effectLst>
        </p:spPr>
      </p:pic>
      <p:sp>
        <p:nvSpPr>
          <p:cNvPr id="12" name="PlaceHolder 1"/>
          <p:cNvSpPr>
            <a:spLocks noGrp="1"/>
          </p:cNvSpPr>
          <p:nvPr>
            <p:ph type="title"/>
          </p:nvPr>
        </p:nvSpPr>
        <p:spPr>
          <a:xfrm>
            <a:off x="330840" y="303480"/>
            <a:ext cx="2305080" cy="126108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
        <p:nvSpPr>
          <p:cNvPr id="13" name="PlaceHolder 2"/>
          <p:cNvSpPr>
            <a:spLocks noGrp="1"/>
          </p:cNvSpPr>
          <p:nvPr>
            <p:ph type="title"/>
          </p:nvPr>
        </p:nvSpPr>
        <p:spPr>
          <a:xfrm>
            <a:off x="330840" y="19479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4" name="PlaceHolder 3"/>
          <p:cNvSpPr>
            <a:spLocks noGrp="1"/>
          </p:cNvSpPr>
          <p:nvPr>
            <p:ph type="title"/>
          </p:nvPr>
        </p:nvSpPr>
        <p:spPr>
          <a:xfrm>
            <a:off x="330840" y="36723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5" name="PlaceHolder 4"/>
          <p:cNvSpPr>
            <a:spLocks noGrp="1"/>
          </p:cNvSpPr>
          <p:nvPr>
            <p:ph type="title"/>
          </p:nvPr>
        </p:nvSpPr>
        <p:spPr>
          <a:xfrm>
            <a:off x="3030120" y="19479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6" name="PlaceHolder 5"/>
          <p:cNvSpPr>
            <a:spLocks noGrp="1"/>
          </p:cNvSpPr>
          <p:nvPr>
            <p:ph type="title"/>
          </p:nvPr>
        </p:nvSpPr>
        <p:spPr>
          <a:xfrm>
            <a:off x="3030120" y="36723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7" name="PlaceHolder 6"/>
          <p:cNvSpPr>
            <a:spLocks noGrp="1"/>
          </p:cNvSpPr>
          <p:nvPr>
            <p:ph type="title"/>
          </p:nvPr>
        </p:nvSpPr>
        <p:spPr>
          <a:xfrm>
            <a:off x="5729400" y="19479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
        <p:nvSpPr>
          <p:cNvPr id="18" name="PlaceHolder 7"/>
          <p:cNvSpPr>
            <a:spLocks noGrp="1"/>
          </p:cNvSpPr>
          <p:nvPr>
            <p:ph type="title"/>
          </p:nvPr>
        </p:nvSpPr>
        <p:spPr>
          <a:xfrm>
            <a:off x="5729400" y="3672360"/>
            <a:ext cx="734400" cy="447120"/>
          </a:xfrm>
          <a:prstGeom prst="rect">
            <a:avLst/>
          </a:prstGeom>
          <a:noFill/>
          <a:ln w="0">
            <a:noFill/>
          </a:ln>
        </p:spPr>
        <p:txBody>
          <a:bodyPr lIns="91440" rIns="91440" tIns="91440" bIns="91440" anchor="ctr">
            <a:noAutofit/>
          </a:bodyPr>
          <a:p>
            <a:pPr indent="0">
              <a:lnSpc>
                <a:spcPct val="90000"/>
              </a:lnSpc>
              <a:buNone/>
            </a:pPr>
            <a:r>
              <a:rPr b="0" lang="fr-FR" sz="3000" strike="noStrike" u="none">
                <a:solidFill>
                  <a:schemeClr val="dk1"/>
                </a:solidFill>
                <a:effectLst/>
                <a:uFillTx/>
                <a:latin typeface="Albert Sans"/>
                <a:ea typeface="Albert Sans"/>
              </a:rPr>
              <a:t>xx%</a:t>
            </a:r>
            <a:endParaRPr b="0" lang="fr-FR" sz="30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
    <p:bg>
      <p:bgPr>
        <a:solidFill>
          <a:schemeClr val="lt1"/>
        </a:solidFill>
      </p:bgPr>
    </p:bg>
    <p:spTree>
      <p:nvGrpSpPr>
        <p:cNvPr id="1" name=""/>
        <p:cNvGrpSpPr/>
        <p:nvPr/>
      </p:nvGrpSpPr>
      <p:grpSpPr>
        <a:xfrm>
          <a:off x="0" y="0"/>
          <a:ext cx="0" cy="0"/>
          <a:chOff x="0" y="0"/>
          <a:chExt cx="0" cy="0"/>
        </a:xfrm>
      </p:grpSpPr>
      <p:pic>
        <p:nvPicPr>
          <p:cNvPr id="19" name="Google Shape;76;p14"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20" name="PlaceHolder 1"/>
          <p:cNvSpPr>
            <a:spLocks noGrp="1"/>
          </p:cNvSpPr>
          <p:nvPr>
            <p:ph type="title"/>
          </p:nvPr>
        </p:nvSpPr>
        <p:spPr>
          <a:xfrm>
            <a:off x="330840" y="312840"/>
            <a:ext cx="717192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_1">
    <p:bg>
      <p:bgPr>
        <a:solidFill>
          <a:schemeClr val="lt1"/>
        </a:solidFill>
      </p:bgPr>
    </p:bg>
    <p:spTree>
      <p:nvGrpSpPr>
        <p:cNvPr id="1" name=""/>
        <p:cNvGrpSpPr/>
        <p:nvPr/>
      </p:nvGrpSpPr>
      <p:grpSpPr>
        <a:xfrm>
          <a:off x="0" y="0"/>
          <a:ext cx="0" cy="0"/>
          <a:chOff x="0" y="0"/>
          <a:chExt cx="0" cy="0"/>
        </a:xfrm>
      </p:grpSpPr>
      <p:pic>
        <p:nvPicPr>
          <p:cNvPr id="21" name="Google Shape;79;p15" descr=""/>
          <p:cNvPicPr/>
          <p:nvPr/>
        </p:nvPicPr>
        <p:blipFill>
          <a:blip r:embed="rId2"/>
          <a:stretch/>
        </p:blipFill>
        <p:spPr>
          <a:xfrm>
            <a:off x="89280" y="77400"/>
            <a:ext cx="8965440" cy="4988520"/>
          </a:xfrm>
          <a:prstGeom prst="rect">
            <a:avLst/>
          </a:prstGeom>
          <a:noFill/>
          <a:ln w="0">
            <a:noFill/>
          </a:ln>
          <a:effectLst>
            <a:outerShdw algn="bl" blurRad="57240" dir="5400000" dist="19080" rotWithShape="0">
              <a:srgbClr val="000000">
                <a:alpha val="50000"/>
              </a:srgbClr>
            </a:outerShdw>
          </a:effectLst>
        </p:spPr>
      </p:pic>
      <p:sp>
        <p:nvSpPr>
          <p:cNvPr id="22" name="PlaceHolder 1"/>
          <p:cNvSpPr>
            <a:spLocks noGrp="1"/>
          </p:cNvSpPr>
          <p:nvPr>
            <p:ph type="title"/>
          </p:nvPr>
        </p:nvSpPr>
        <p:spPr>
          <a:xfrm>
            <a:off x="330840" y="312840"/>
            <a:ext cx="7713720" cy="57240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
    <p:bg>
      <p:bgPr>
        <a:solidFill>
          <a:schemeClr val="lt1"/>
        </a:solidFill>
      </p:bgPr>
    </p:bg>
    <p:spTree>
      <p:nvGrpSpPr>
        <p:cNvPr id="1" name=""/>
        <p:cNvGrpSpPr/>
        <p:nvPr/>
      </p:nvGrpSpPr>
      <p:grpSpPr>
        <a:xfrm>
          <a:off x="0" y="0"/>
          <a:ext cx="0" cy="0"/>
          <a:chOff x="0" y="0"/>
          <a:chExt cx="0" cy="0"/>
        </a:xfrm>
      </p:grpSpPr>
      <p:pic>
        <p:nvPicPr>
          <p:cNvPr id="23" name="Google Shape;82;p16"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24" name="PlaceHolder 1"/>
          <p:cNvSpPr>
            <a:spLocks noGrp="1"/>
          </p:cNvSpPr>
          <p:nvPr>
            <p:ph type="title"/>
          </p:nvPr>
        </p:nvSpPr>
        <p:spPr>
          <a:xfrm>
            <a:off x="330840" y="309240"/>
            <a:ext cx="8099640" cy="114876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grpSp>
        <p:nvGrpSpPr>
          <p:cNvPr id="25" name="Google Shape;85;p16"/>
          <p:cNvGrpSpPr/>
          <p:nvPr/>
        </p:nvGrpSpPr>
        <p:grpSpPr>
          <a:xfrm>
            <a:off x="300240" y="2857680"/>
            <a:ext cx="4029840" cy="1362240"/>
            <a:chOff x="300240" y="2857680"/>
            <a:chExt cx="4029840" cy="1362240"/>
          </a:xfrm>
        </p:grpSpPr>
        <p:cxnSp>
          <p:nvCxnSpPr>
            <p:cNvPr id="26" name="Google Shape;86;p16"/>
            <p:cNvCxnSpPr>
              <a:stCxn id="27" idx="2"/>
            </p:cNvCxnSpPr>
            <p:nvPr/>
          </p:nvCxnSpPr>
          <p:spPr>
            <a:xfrm>
              <a:off x="1662480" y="3538800"/>
              <a:ext cx="2667960" cy="360"/>
            </a:xfrm>
            <a:prstGeom prst="straightConnector1">
              <a:avLst/>
            </a:prstGeom>
            <a:ln w="9525">
              <a:solidFill>
                <a:srgbClr val="787788"/>
              </a:solidFill>
              <a:prstDash val="dash"/>
              <a:round/>
            </a:ln>
          </p:spPr>
        </p:cxnSp>
        <p:sp>
          <p:nvSpPr>
            <p:cNvPr id="27" name="Google Shape;87;p16"/>
            <p:cNvSpPr/>
            <p:nvPr/>
          </p:nvSpPr>
          <p:spPr>
            <a:xfrm flipH="1">
              <a:off x="300240" y="2857680"/>
              <a:ext cx="1362240" cy="13622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28" name="Google Shape;88;p16"/>
            <p:cNvSpPr/>
            <p:nvPr/>
          </p:nvSpPr>
          <p:spPr>
            <a:xfrm flipH="1">
              <a:off x="1127160" y="3025800"/>
              <a:ext cx="1025640" cy="10256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29"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_1">
    <p:bg>
      <p:bgPr>
        <a:solidFill>
          <a:schemeClr val="lt1"/>
        </a:solidFill>
      </p:bgPr>
    </p:bg>
    <p:spTree>
      <p:nvGrpSpPr>
        <p:cNvPr id="1" name=""/>
        <p:cNvGrpSpPr/>
        <p:nvPr/>
      </p:nvGrpSpPr>
      <p:grpSpPr>
        <a:xfrm>
          <a:off x="0" y="0"/>
          <a:ext cx="0" cy="0"/>
          <a:chOff x="0" y="0"/>
          <a:chExt cx="0" cy="0"/>
        </a:xfrm>
      </p:grpSpPr>
      <p:pic>
        <p:nvPicPr>
          <p:cNvPr id="30" name="Google Shape;90;p17" descr=""/>
          <p:cNvPicPr/>
          <p:nvPr/>
        </p:nvPicPr>
        <p:blipFill>
          <a:blip r:embed="rId2"/>
          <a:stretch/>
        </p:blipFill>
        <p:spPr>
          <a:xfrm>
            <a:off x="89280" y="77400"/>
            <a:ext cx="9002160" cy="4988160"/>
          </a:xfrm>
          <a:prstGeom prst="rect">
            <a:avLst/>
          </a:prstGeom>
          <a:noFill/>
          <a:ln w="0">
            <a:noFill/>
          </a:ln>
          <a:effectLst>
            <a:outerShdw algn="bl" blurRad="57240" dir="5400000" dist="19080" rotWithShape="0">
              <a:srgbClr val="000000">
                <a:alpha val="50000"/>
              </a:srgbClr>
            </a:outerShdw>
          </a:effectLst>
        </p:spPr>
      </p:pic>
      <p:sp>
        <p:nvSpPr>
          <p:cNvPr id="31" name="PlaceHolder 1"/>
          <p:cNvSpPr>
            <a:spLocks noGrp="1"/>
          </p:cNvSpPr>
          <p:nvPr>
            <p:ph type="body"/>
          </p:nvPr>
        </p:nvSpPr>
        <p:spPr>
          <a:xfrm>
            <a:off x="330840" y="1090080"/>
            <a:ext cx="4294080" cy="310932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
        <p:nvSpPr>
          <p:cNvPr id="32" name="PlaceHolder 2"/>
          <p:cNvSpPr>
            <a:spLocks noGrp="1"/>
          </p:cNvSpPr>
          <p:nvPr>
            <p:ph type="body"/>
          </p:nvPr>
        </p:nvSpPr>
        <p:spPr>
          <a:xfrm>
            <a:off x="5623200" y="130680"/>
            <a:ext cx="3395160" cy="4876920"/>
          </a:xfrm>
          <a:prstGeom prst="rect">
            <a:avLst/>
          </a:prstGeom>
          <a:noFill/>
          <a:ln w="0">
            <a:noFill/>
          </a:ln>
        </p:spPr>
        <p:txBody>
          <a:bodyPr lIns="90000" rIns="90000" tIns="45000" bIns="45000" anchor="t">
            <a:normAutofit lnSpcReduction="9999"/>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33" name="PlaceHolder 3"/>
          <p:cNvSpPr>
            <a:spLocks noGrp="1"/>
          </p:cNvSpPr>
          <p:nvPr>
            <p:ph type="title"/>
          </p:nvPr>
        </p:nvSpPr>
        <p:spPr>
          <a:xfrm>
            <a:off x="330840" y="312120"/>
            <a:ext cx="4294080" cy="65232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lt1"/>
        </a:solidFill>
      </p:bgPr>
    </p:bg>
    <p:spTree>
      <p:nvGrpSpPr>
        <p:cNvPr id="1" name=""/>
        <p:cNvGrpSpPr/>
        <p:nvPr/>
      </p:nvGrpSpPr>
      <p:grpSpPr>
        <a:xfrm>
          <a:off x="0" y="0"/>
          <a:ext cx="0" cy="0"/>
          <a:chOff x="0" y="0"/>
          <a:chExt cx="0" cy="0"/>
        </a:xfrm>
      </p:grpSpPr>
      <p:pic>
        <p:nvPicPr>
          <p:cNvPr id="34" name="Google Shape;95;p18" descr=""/>
          <p:cNvPicPr/>
          <p:nvPr/>
        </p:nvPicPr>
        <p:blipFill>
          <a:blip r:embed="rId2"/>
          <a:stretch/>
        </p:blipFill>
        <p:spPr>
          <a:xfrm>
            <a:off x="89280" y="77400"/>
            <a:ext cx="8970120" cy="4988160"/>
          </a:xfrm>
          <a:prstGeom prst="rect">
            <a:avLst/>
          </a:prstGeom>
          <a:noFill/>
          <a:ln w="0">
            <a:noFill/>
          </a:ln>
          <a:effectLst>
            <a:outerShdw algn="bl" blurRad="57240" dir="5400000" dist="19080" rotWithShape="0">
              <a:srgbClr val="000000">
                <a:alpha val="50000"/>
              </a:srgbClr>
            </a:outerShdw>
          </a:effectLst>
        </p:spPr>
      </p:pic>
      <p:sp>
        <p:nvSpPr>
          <p:cNvPr id="35" name="PlaceHolder 1"/>
          <p:cNvSpPr>
            <a:spLocks noGrp="1"/>
          </p:cNvSpPr>
          <p:nvPr>
            <p:ph type="title"/>
          </p:nvPr>
        </p:nvSpPr>
        <p:spPr>
          <a:xfrm>
            <a:off x="868680" y="2932560"/>
            <a:ext cx="3492360" cy="768600"/>
          </a:xfrm>
          <a:prstGeom prst="rect">
            <a:avLst/>
          </a:prstGeom>
          <a:noFill/>
          <a:ln w="0">
            <a:noFill/>
          </a:ln>
        </p:spPr>
        <p:txBody>
          <a:bodyPr lIns="91440" rIns="91440" tIns="91440" bIns="91440" anchor="b">
            <a:noAutofit/>
          </a:bodyPr>
          <a:p>
            <a:pPr indent="0" algn="ctr">
              <a:lnSpc>
                <a:spcPct val="90000"/>
              </a:lnSpc>
              <a:buNone/>
            </a:pPr>
            <a:r>
              <a:rPr b="0" lang="fr-FR" sz="4500" strike="noStrike" u="none">
                <a:solidFill>
                  <a:schemeClr val="accent1"/>
                </a:solidFill>
                <a:effectLst/>
                <a:uFillTx/>
                <a:latin typeface="Albert Sans"/>
                <a:ea typeface="Albert Sans"/>
              </a:rPr>
              <a:t>xx%</a:t>
            </a:r>
            <a:endParaRPr b="0" lang="fr-FR" sz="4500" strike="noStrike" u="none">
              <a:solidFill>
                <a:schemeClr val="dk1"/>
              </a:solidFill>
              <a:effectLst/>
              <a:uFillTx/>
              <a:latin typeface="Arial"/>
            </a:endParaRPr>
          </a:p>
        </p:txBody>
      </p:sp>
      <p:sp>
        <p:nvSpPr>
          <p:cNvPr id="36" name="PlaceHolder 2"/>
          <p:cNvSpPr>
            <a:spLocks noGrp="1"/>
          </p:cNvSpPr>
          <p:nvPr>
            <p:ph type="title"/>
          </p:nvPr>
        </p:nvSpPr>
        <p:spPr>
          <a:xfrm>
            <a:off x="2825640" y="875520"/>
            <a:ext cx="3492360" cy="768600"/>
          </a:xfrm>
          <a:prstGeom prst="rect">
            <a:avLst/>
          </a:prstGeom>
          <a:noFill/>
          <a:ln w="0">
            <a:noFill/>
          </a:ln>
        </p:spPr>
        <p:txBody>
          <a:bodyPr lIns="91440" rIns="91440" tIns="91440" bIns="91440" anchor="b">
            <a:noAutofit/>
          </a:bodyPr>
          <a:p>
            <a:pPr indent="0" algn="ctr">
              <a:lnSpc>
                <a:spcPct val="90000"/>
              </a:lnSpc>
              <a:buNone/>
            </a:pPr>
            <a:r>
              <a:rPr b="0" lang="fr-FR" sz="4500" strike="noStrike" u="none">
                <a:solidFill>
                  <a:schemeClr val="accent1"/>
                </a:solidFill>
                <a:effectLst/>
                <a:uFillTx/>
                <a:latin typeface="Albert Sans"/>
                <a:ea typeface="Albert Sans"/>
              </a:rPr>
              <a:t>xx%</a:t>
            </a:r>
            <a:endParaRPr b="0" lang="fr-FR" sz="4500" strike="noStrike" u="none">
              <a:solidFill>
                <a:schemeClr val="dk1"/>
              </a:solidFill>
              <a:effectLst/>
              <a:uFillTx/>
              <a:latin typeface="Arial"/>
            </a:endParaRPr>
          </a:p>
        </p:txBody>
      </p:sp>
      <p:sp>
        <p:nvSpPr>
          <p:cNvPr id="37" name="PlaceHolder 3"/>
          <p:cNvSpPr>
            <a:spLocks noGrp="1"/>
          </p:cNvSpPr>
          <p:nvPr>
            <p:ph type="title"/>
          </p:nvPr>
        </p:nvSpPr>
        <p:spPr>
          <a:xfrm>
            <a:off x="4782960" y="2932560"/>
            <a:ext cx="3492360" cy="768600"/>
          </a:xfrm>
          <a:prstGeom prst="rect">
            <a:avLst/>
          </a:prstGeom>
          <a:noFill/>
          <a:ln w="0">
            <a:noFill/>
          </a:ln>
        </p:spPr>
        <p:txBody>
          <a:bodyPr lIns="91440" rIns="91440" tIns="91440" bIns="91440" anchor="b">
            <a:noAutofit/>
          </a:bodyPr>
          <a:p>
            <a:pPr indent="0" algn="ctr">
              <a:lnSpc>
                <a:spcPct val="90000"/>
              </a:lnSpc>
              <a:buNone/>
            </a:pPr>
            <a:r>
              <a:rPr b="0" lang="fr-FR" sz="4500" strike="noStrike" u="none">
                <a:solidFill>
                  <a:schemeClr val="accent1"/>
                </a:solidFill>
                <a:effectLst/>
                <a:uFillTx/>
                <a:latin typeface="Albert Sans"/>
                <a:ea typeface="Albert Sans"/>
              </a:rPr>
              <a:t>xx%</a:t>
            </a:r>
            <a:endParaRPr b="0" lang="fr-FR" sz="45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
</Relationships>
</file>

<file path=ppt/slideMasters/_rels/slideMaster2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pic>
        <p:nvPicPr>
          <p:cNvPr id="0" name="Google Shape;9;p2" descr=""/>
          <p:cNvPicPr/>
          <p:nvPr/>
        </p:nvPicPr>
        <p:blipFill>
          <a:blip r:embed="rId2"/>
          <a:stretch/>
        </p:blipFill>
        <p:spPr>
          <a:xfrm>
            <a:off x="83880" y="77040"/>
            <a:ext cx="8975880" cy="4988880"/>
          </a:xfrm>
          <a:prstGeom prst="rect">
            <a:avLst/>
          </a:prstGeom>
          <a:noFill/>
          <a:ln w="0">
            <a:noFill/>
          </a:ln>
          <a:effectLst>
            <a:outerShdw algn="bl" blurRad="57240" dir="5400000" dist="19080" rotWithShape="0">
              <a:srgbClr val="000000">
                <a:alpha val="50000"/>
              </a:srgbClr>
            </a:outerShdw>
          </a:effectLst>
        </p:spPr>
      </p:pic>
      <p:sp>
        <p:nvSpPr>
          <p:cNvPr id="1" name="PlaceHolder 1"/>
          <p:cNvSpPr>
            <a:spLocks noGrp="1"/>
          </p:cNvSpPr>
          <p:nvPr>
            <p:ph type="title"/>
          </p:nvPr>
        </p:nvSpPr>
        <p:spPr>
          <a:xfrm>
            <a:off x="330840" y="401040"/>
            <a:ext cx="5645880" cy="163548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grpSp>
        <p:nvGrpSpPr>
          <p:cNvPr id="2" name="Google Shape;12;p2"/>
          <p:cNvGrpSpPr/>
          <p:nvPr/>
        </p:nvGrpSpPr>
        <p:grpSpPr>
          <a:xfrm>
            <a:off x="4050360" y="132840"/>
            <a:ext cx="7787520" cy="4877640"/>
            <a:chOff x="4050360" y="132840"/>
            <a:chExt cx="7787520" cy="4877640"/>
          </a:xfrm>
        </p:grpSpPr>
        <p:sp>
          <p:nvSpPr>
            <p:cNvPr id="3" name="Google Shape;13;p2"/>
            <p:cNvSpPr/>
            <p:nvPr/>
          </p:nvSpPr>
          <p:spPr>
            <a:xfrm>
              <a:off x="6960240" y="132840"/>
              <a:ext cx="4877640" cy="487764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 name="Google Shape;14;p2"/>
            <p:cNvSpPr/>
            <p:nvPr/>
          </p:nvSpPr>
          <p:spPr>
            <a:xfrm>
              <a:off x="5135760" y="756000"/>
              <a:ext cx="3631320" cy="363132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 name="Google Shape;15;p2"/>
            <p:cNvSpPr/>
            <p:nvPr/>
          </p:nvSpPr>
          <p:spPr>
            <a:xfrm>
              <a:off x="4050360" y="1605240"/>
              <a:ext cx="1932480" cy="1932480"/>
            </a:xfrm>
            <a:prstGeom prst="ellipse">
              <a:avLst/>
            </a:prstGeom>
            <a:noFill/>
            <a:ln w="9525">
              <a:solidFill>
                <a:srgbClr val="787788"/>
              </a:solidFill>
              <a:prstDash val="dash"/>
              <a:round/>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clrMap bg1="lt1" tx1="dk1" bg2="dk2" tx2="lt2" accent1="accent1" accent2="accent2" accent3="accent3" accent4="accent4" accent5="accent5" accent6="accent6" hlink="hlink" folHlink="folHlink"/>
  <p:sldLayoutIdLst>
    <p:sldLayoutId id="2147483649"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4" r:id="rId2"/>
    <p:sldLayoutId id="2147483675" r:id="rId3"/>
    <p:sldLayoutId id="2147483676"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11.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8.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4.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8.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
</Relationships>
</file>

<file path=ppt/slides/_rels/slide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8.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8.xml"/>
</Relationships>
</file>

<file path=ppt/slides/_rels/slide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333360" y="399960"/>
            <a:ext cx="5648040" cy="1638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MediConnect</a:t>
            </a:r>
            <a:endParaRPr b="0" lang="fr-FR" sz="3300" strike="noStrike" u="none">
              <a:solidFill>
                <a:schemeClr val="dk1"/>
              </a:solidFill>
              <a:effectLst/>
              <a:uFillTx/>
              <a:latin typeface="Arial"/>
            </a:endParaRPr>
          </a:p>
        </p:txBody>
      </p:sp>
      <p:sp>
        <p:nvSpPr>
          <p:cNvPr id="92" name="PlaceHolder 2"/>
          <p:cNvSpPr>
            <a:spLocks noGrp="1"/>
          </p:cNvSpPr>
          <p:nvPr>
            <p:ph type="subTitle"/>
          </p:nvPr>
        </p:nvSpPr>
        <p:spPr>
          <a:xfrm>
            <a:off x="333360" y="4181400"/>
            <a:ext cx="4924080" cy="599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DM Sans Light"/>
                <a:ea typeface="DM Sans Light"/>
              </a:rPr>
              <a:t>A Unified Digital Health Record System</a:t>
            </a:r>
            <a:endParaRPr b="0" lang="en-US" sz="14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333360" y="304920"/>
            <a:ext cx="8096040" cy="1152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Unique Selling Points and Planned Enhancements</a:t>
            </a:r>
            <a:endParaRPr b="0" lang="fr-FR" sz="3300" strike="noStrike" u="none">
              <a:solidFill>
                <a:schemeClr val="dk1"/>
              </a:solidFill>
              <a:effectLst/>
              <a:uFillTx/>
              <a:latin typeface="Arial"/>
            </a:endParaRPr>
          </a:p>
        </p:txBody>
      </p:sp>
      <p:sp>
        <p:nvSpPr>
          <p:cNvPr id="126" name="PlaceHolder 2"/>
          <p:cNvSpPr>
            <a:spLocks noGrp="1"/>
          </p:cNvSpPr>
          <p:nvPr>
            <p:ph type="subTitle"/>
          </p:nvPr>
        </p:nvSpPr>
        <p:spPr>
          <a:xfrm>
            <a:off x="4572000" y="2085840"/>
            <a:ext cx="4247640" cy="27046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DM Sans Light"/>
                <a:ea typeface="DM Sans Light"/>
              </a:rPr>
              <a:t>MediConnect uniquely combines medical records, appointment management, and AI assistance into one platform. Its scalable architecture accommodates future upgrades such as QR-based appointment tokens, automated visit summaries, AI-driven diagnostic tools, video consultations, and integration with wearable health trackers, setting a foundation for comprehensive digital healthcare.</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PlaceHolder 1"/>
          <p:cNvSpPr>
            <a:spLocks noGrp="1"/>
          </p:cNvSpPr>
          <p:nvPr>
            <p:ph/>
          </p:nvPr>
        </p:nvSpPr>
        <p:spPr>
          <a:xfrm>
            <a:off x="333360" y="1085760"/>
            <a:ext cx="4295520" cy="3104640"/>
          </a:xfrm>
          <a:prstGeom prst="rect">
            <a:avLst/>
          </a:prstGeom>
          <a:noFill/>
          <a:ln w="0">
            <a:noFill/>
          </a:ln>
        </p:spPr>
        <p:txBody>
          <a:bodyPr lIns="91440" rIns="91440" tIns="91440" bIns="91440" anchor="t">
            <a:normAutofit/>
          </a:bodyPr>
          <a:p>
            <a:pPr marL="343080" indent="-295200">
              <a:lnSpc>
                <a:spcPct val="150000"/>
              </a:lnSpc>
              <a:buNone/>
              <a:tabLst>
                <a:tab algn="l" pos="0"/>
              </a:tabLst>
            </a:pPr>
            <a:r>
              <a:rPr b="0" lang="en-US" sz="1200" strike="noStrike" u="none">
                <a:solidFill>
                  <a:schemeClr val="dk1"/>
                </a:solidFill>
                <a:effectLst/>
                <a:uFillTx/>
                <a:latin typeface="DM Sans Light"/>
                <a:ea typeface="DM Sans Light"/>
              </a:rPr>
              <a:t>MediConnect represents a scalable, secure, and practical solution that digitalizes healthcare end-to-end. By centralizing health records and improving communication between patients, doctors, and administrators, it enhances diagnosis accuracy and operational efficiency. The platform’s continuous evolution ensures readiness for future healthcare technology advancements, promising improved patient outcomes and streamlined care delivery.</a:t>
            </a:r>
            <a:endParaRPr b="0" lang="fr-FR" sz="1200" strike="noStrike" u="none">
              <a:solidFill>
                <a:srgbClr val="000000"/>
              </a:solidFill>
              <a:effectLst/>
              <a:uFillTx/>
              <a:latin typeface="Arial"/>
            </a:endParaRPr>
          </a:p>
        </p:txBody>
      </p:sp>
      <p:sp>
        <p:nvSpPr>
          <p:cNvPr id="128"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29"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Conclusions</a:t>
            </a:r>
            <a:endParaRPr b="0" lang="fr-FR" sz="3300" strike="noStrike" u="none">
              <a:solidFill>
                <a:schemeClr val="dk1"/>
              </a:solidFill>
              <a:effectLst/>
              <a:uFillTx/>
              <a:latin typeface="Arial"/>
            </a:endParaRPr>
          </a:p>
        </p:txBody>
      </p:sp>
      <p:sp>
        <p:nvSpPr>
          <p:cNvPr id="130"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31"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32"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subTitle"/>
          </p:nvPr>
        </p:nvSpPr>
        <p:spPr>
          <a:xfrm>
            <a:off x="581040" y="1571760"/>
            <a:ext cx="3514320" cy="1000440"/>
          </a:xfrm>
          <a:prstGeom prst="rect">
            <a:avLst/>
          </a:prstGeom>
          <a:noFill/>
          <a:ln w="0">
            <a:noFill/>
          </a:ln>
        </p:spPr>
        <p:txBody>
          <a:bodyPr lIns="91440" rIns="91440" tIns="91440" bIns="91440" anchor="t">
            <a:spAutoFit/>
          </a:bodyPr>
          <a:p>
            <a:pPr>
              <a:lnSpc>
                <a:spcPct val="100000"/>
              </a:lnSpc>
              <a:tabLst>
                <a:tab algn="l" pos="0"/>
              </a:tabLst>
            </a:pPr>
            <a:r>
              <a:rPr b="0" lang="en" sz="1200" strike="noStrike" u="none">
                <a:solidFill>
                  <a:schemeClr val="dk1"/>
                </a:solidFill>
                <a:effectLst/>
                <a:uFillTx/>
                <a:latin typeface="DM Sans Light"/>
                <a:ea typeface="DM Sans Light"/>
              </a:rPr>
              <a:t>Do you have any questions?</a:t>
            </a:r>
            <a:endParaRPr b="0" lang="en-US" sz="1200" strike="noStrike" u="none">
              <a:solidFill>
                <a:srgbClr val="000000"/>
              </a:solidFill>
              <a:effectLst/>
              <a:uFillTx/>
              <a:latin typeface="OpenSymbol"/>
            </a:endParaRPr>
          </a:p>
          <a:p>
            <a:pPr>
              <a:lnSpc>
                <a:spcPct val="100000"/>
              </a:lnSpc>
              <a:tabLst>
                <a:tab algn="l" pos="0"/>
              </a:tabLst>
            </a:pPr>
            <a:r>
              <a:rPr b="0" lang="en" sz="1200" strike="noStrike" u="none">
                <a:solidFill>
                  <a:schemeClr val="dk1"/>
                </a:solidFill>
                <a:effectLst/>
                <a:uFillTx/>
                <a:latin typeface="DM Sans Light"/>
                <a:ea typeface="DM Sans Light"/>
              </a:rPr>
              <a:t>youremail@freepik.com </a:t>
            </a:r>
            <a:endParaRPr b="0" lang="en-US" sz="1200" strike="noStrike" u="none">
              <a:solidFill>
                <a:srgbClr val="000000"/>
              </a:solidFill>
              <a:effectLst/>
              <a:uFillTx/>
              <a:latin typeface="OpenSymbol"/>
            </a:endParaRPr>
          </a:p>
          <a:p>
            <a:pPr>
              <a:lnSpc>
                <a:spcPct val="100000"/>
              </a:lnSpc>
              <a:tabLst>
                <a:tab algn="l" pos="0"/>
              </a:tabLst>
            </a:pPr>
            <a:r>
              <a:rPr b="0" lang="en" sz="1200" strike="noStrike" u="none">
                <a:solidFill>
                  <a:schemeClr val="dk1"/>
                </a:solidFill>
                <a:effectLst/>
                <a:uFillTx/>
                <a:latin typeface="DM Sans Light"/>
                <a:ea typeface="DM Sans Light"/>
              </a:rPr>
              <a:t>+00 000 000 000</a:t>
            </a:r>
            <a:endParaRPr b="0" lang="en-US" sz="1200" strike="noStrike" u="none">
              <a:solidFill>
                <a:srgbClr val="000000"/>
              </a:solidFill>
              <a:effectLst/>
              <a:uFillTx/>
              <a:latin typeface="OpenSymbol"/>
            </a:endParaRPr>
          </a:p>
          <a:p>
            <a:pPr>
              <a:lnSpc>
                <a:spcPct val="100000"/>
              </a:lnSpc>
              <a:tabLst>
                <a:tab algn="l" pos="0"/>
              </a:tabLst>
            </a:pPr>
            <a:r>
              <a:rPr b="0" lang="en" sz="1200" strike="noStrike" u="none">
                <a:solidFill>
                  <a:schemeClr val="dk1"/>
                </a:solidFill>
                <a:effectLst/>
                <a:uFillTx/>
                <a:latin typeface="DM Sans Light"/>
                <a:ea typeface="DM Sans Light"/>
              </a:rPr>
              <a:t>yourwebsite.com</a:t>
            </a:r>
            <a:endParaRPr b="0" lang="en-US" sz="1200" strike="noStrike" u="none">
              <a:solidFill>
                <a:srgbClr val="000000"/>
              </a:solidFill>
              <a:effectLst/>
              <a:uFillTx/>
              <a:latin typeface="OpenSymbol"/>
            </a:endParaRPr>
          </a:p>
        </p:txBody>
      </p:sp>
      <p:sp>
        <p:nvSpPr>
          <p:cNvPr id="134" name="PlaceHolder 2"/>
          <p:cNvSpPr>
            <a:spLocks noGrp="1"/>
          </p:cNvSpPr>
          <p:nvPr>
            <p:ph type="title"/>
          </p:nvPr>
        </p:nvSpPr>
        <p:spPr>
          <a:xfrm>
            <a:off x="419040" y="619200"/>
            <a:ext cx="4285800" cy="2012040"/>
          </a:xfrm>
          <a:prstGeom prst="rect">
            <a:avLst/>
          </a:prstGeom>
          <a:noFill/>
          <a:ln w="0">
            <a:noFill/>
          </a:ln>
        </p:spPr>
        <p:txBody>
          <a:bodyPr lIns="91440" rIns="91440" tIns="91440" bIns="91440" anchor="t">
            <a:spAutoFit/>
          </a:bodyPr>
          <a:p>
            <a:pPr indent="0">
              <a:lnSpc>
                <a:spcPct val="100000"/>
              </a:lnSpc>
              <a:buNone/>
              <a:tabLst>
                <a:tab algn="l" pos="0"/>
              </a:tabLst>
            </a:pPr>
            <a:r>
              <a:rPr b="0" lang="en" sz="6000" strike="noStrike" u="none">
                <a:solidFill>
                  <a:schemeClr val="dk1"/>
                </a:solidFill>
                <a:effectLst/>
                <a:uFillTx/>
                <a:latin typeface="Albert Sans"/>
                <a:ea typeface="Albert Sans"/>
              </a:rPr>
              <a:t>Thanks</a:t>
            </a:r>
            <a:endParaRPr b="0" lang="fr-FR" sz="6000" strike="noStrike" u="none">
              <a:solidFill>
                <a:schemeClr val="dk1"/>
              </a:solidFill>
              <a:effectLst/>
              <a:uFillTx/>
              <a:latin typeface="Arial"/>
            </a:endParaRPr>
          </a:p>
        </p:txBody>
      </p:sp>
      <p:sp>
        <p:nvSpPr>
          <p:cNvPr id="135" name="Google Shape;355;p41"/>
          <p:cNvSpPr/>
          <p:nvPr/>
        </p:nvSpPr>
        <p:spPr>
          <a:xfrm>
            <a:off x="676440" y="4095720"/>
            <a:ext cx="3276360" cy="275760"/>
          </a:xfrm>
          <a:prstGeom prst="rect">
            <a:avLst/>
          </a:prstGeom>
          <a:noFill/>
          <a:ln w="0">
            <a:noFill/>
          </a:ln>
        </p:spPr>
        <p:style>
          <a:lnRef idx="0"/>
          <a:fillRef idx="0"/>
          <a:effectRef idx="0"/>
          <a:fontRef idx="minor"/>
        </p:style>
        <p:txBody>
          <a:bodyPr lIns="0" rIns="0" tIns="0" bIns="0" anchor="t">
            <a:spAutoFit/>
          </a:bodyPr>
          <a:p>
            <a:pPr defTabSz="914400">
              <a:lnSpc>
                <a:spcPct val="100000"/>
              </a:lnSpc>
              <a:spcBef>
                <a:spcPts val="300"/>
              </a:spcBef>
              <a:tabLst>
                <a:tab algn="l" pos="0"/>
              </a:tabLst>
            </a:pPr>
            <a:r>
              <a:rPr b="0" lang="en" sz="1000" strike="noStrike" u="none">
                <a:solidFill>
                  <a:schemeClr val="dk1"/>
                </a:solidFill>
                <a:effectLst/>
                <a:uFillTx/>
                <a:latin typeface="Arial"/>
              </a:rPr>
              <a:t>Please keep this slide for attribution</a:t>
            </a:r>
            <a:endParaRPr b="0" lang="en-US" sz="1000" strike="noStrike" u="none">
              <a:solidFill>
                <a:srgbClr val="000000"/>
              </a:solidFill>
              <a:effectLst/>
              <a:uFillTx/>
              <a:latin typeface="OpenSymbol"/>
            </a:endParaRPr>
          </a:p>
        </p:txBody>
      </p:sp>
      <p:grpSp>
        <p:nvGrpSpPr>
          <p:cNvPr id="136" name="Google Shape;356;p41"/>
          <p:cNvGrpSpPr/>
          <p:nvPr/>
        </p:nvGrpSpPr>
        <p:grpSpPr>
          <a:xfrm>
            <a:off x="694080" y="2802600"/>
            <a:ext cx="275760" cy="275760"/>
            <a:chOff x="694080" y="2802600"/>
            <a:chExt cx="275760" cy="275760"/>
          </a:xfrm>
        </p:grpSpPr>
        <p:sp>
          <p:nvSpPr>
            <p:cNvPr id="137" name="Google Shape;357;p41"/>
            <p:cNvSpPr/>
            <p:nvPr/>
          </p:nvSpPr>
          <p:spPr>
            <a:xfrm>
              <a:off x="694080" y="280260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38" name="Google Shape;358;p41"/>
            <p:cNvSpPr/>
            <p:nvPr/>
          </p:nvSpPr>
          <p:spPr>
            <a:xfrm>
              <a:off x="758160" y="286812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72000" bIns="72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39" name="Google Shape;359;p41"/>
            <p:cNvSpPr/>
            <p:nvPr/>
          </p:nvSpPr>
          <p:spPr>
            <a:xfrm>
              <a:off x="888120" y="283788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140" name="Google Shape;360;p41"/>
          <p:cNvGrpSpPr/>
          <p:nvPr/>
        </p:nvGrpSpPr>
        <p:grpSpPr>
          <a:xfrm>
            <a:off x="1379160" y="2821320"/>
            <a:ext cx="266400" cy="237960"/>
            <a:chOff x="1379160" y="2821320"/>
            <a:chExt cx="266400" cy="237960"/>
          </a:xfrm>
        </p:grpSpPr>
        <p:sp>
          <p:nvSpPr>
            <p:cNvPr id="141" name="Google Shape;361;p41"/>
            <p:cNvSpPr/>
            <p:nvPr/>
          </p:nvSpPr>
          <p:spPr>
            <a:xfrm>
              <a:off x="1388520" y="290520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42" name="Google Shape;362;p41"/>
            <p:cNvSpPr/>
            <p:nvPr/>
          </p:nvSpPr>
          <p:spPr>
            <a:xfrm>
              <a:off x="1379160" y="282132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43" name="Google Shape;363;p41"/>
            <p:cNvSpPr/>
            <p:nvPr/>
          </p:nvSpPr>
          <p:spPr>
            <a:xfrm>
              <a:off x="1481760" y="290520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144" name="Google Shape;364;p41"/>
          <p:cNvSpPr/>
          <p:nvPr/>
        </p:nvSpPr>
        <p:spPr>
          <a:xfrm>
            <a:off x="2055240" y="2821320"/>
            <a:ext cx="291240" cy="237600"/>
          </a:xfrm>
          <a:custGeom>
            <a:avLst/>
            <a:gdLst>
              <a:gd name="textAreaLeft" fmla="*/ 0 w 291240"/>
              <a:gd name="textAreaRight" fmla="*/ 291600 w 291240"/>
              <a:gd name="textAreaTop" fmla="*/ 0 h 237600"/>
              <a:gd name="textAreaBottom" fmla="*/ 237960 h 237600"/>
            </a:gdLst>
            <a:ahLst/>
            <a:cxnLst/>
            <a:rect l="textAreaLeft" t="textAreaTop" r="textAreaRight" b="textAreaBottom"/>
            <a:pathLst>
              <a:path w="7144" h="5835">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333360" y="304920"/>
            <a:ext cx="8096040" cy="1152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Introduction</a:t>
            </a:r>
            <a:endParaRPr b="0" lang="fr-FR" sz="3300" strike="noStrike" u="none">
              <a:solidFill>
                <a:schemeClr val="dk1"/>
              </a:solidFill>
              <a:effectLst/>
              <a:uFillTx/>
              <a:latin typeface="Arial"/>
            </a:endParaRPr>
          </a:p>
        </p:txBody>
      </p:sp>
      <p:sp>
        <p:nvSpPr>
          <p:cNvPr id="94" name="PlaceHolder 2"/>
          <p:cNvSpPr>
            <a:spLocks noGrp="1"/>
          </p:cNvSpPr>
          <p:nvPr>
            <p:ph type="subTitle"/>
          </p:nvPr>
        </p:nvSpPr>
        <p:spPr>
          <a:xfrm>
            <a:off x="4572000" y="2085840"/>
            <a:ext cx="4247640" cy="27046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DM Sans Light"/>
                <a:ea typeface="DM Sans Light"/>
              </a:rPr>
              <a:t>MediConnect centralizes healthcare by integrating digital medical records, appointment scheduling, and doctor-patient communication. It enhances accessibility, reduces paperwork, and supports smarter healthcare delivery. This platform offers a scalable, secure environment designed to unify patients, doctors, and administrators in a connected digital ecosystem.</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p:nvPr>
        </p:nvSpPr>
        <p:spPr>
          <a:xfrm>
            <a:off x="333360" y="1085760"/>
            <a:ext cx="4295520" cy="3015000"/>
          </a:xfrm>
          <a:prstGeom prst="rect">
            <a:avLst/>
          </a:prstGeom>
          <a:noFill/>
          <a:ln w="0">
            <a:noFill/>
          </a:ln>
        </p:spPr>
        <p:txBody>
          <a:bodyPr lIns="91440" rIns="91440" tIns="91440" bIns="91440" anchor="t">
            <a:spAutoFit/>
          </a:bodyPr>
          <a:p>
            <a:pPr indent="0">
              <a:spcBef>
                <a:spcPts val="1417"/>
              </a:spcBef>
              <a:buNone/>
            </a:pPr>
            <a:endParaRPr b="0" lang="fr-FR" sz="1200" strike="noStrike" u="none">
              <a:solidFill>
                <a:schemeClr val="dk1"/>
              </a:solidFill>
              <a:effectLst/>
              <a:uFillTx/>
              <a:latin typeface="DM Sans Light"/>
              <a:ea typeface="DM Sans Light"/>
            </a:endParaRPr>
          </a:p>
        </p:txBody>
      </p:sp>
      <p:sp>
        <p:nvSpPr>
          <p:cNvPr id="96"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97"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fontScale="62500" lnSpcReduction="19999"/>
          </a:bodyPr>
          <a:p>
            <a:pPr indent="0">
              <a:lnSpc>
                <a:spcPct val="90000"/>
              </a:lnSpc>
              <a:buNone/>
              <a:tabLst>
                <a:tab algn="l" pos="0"/>
              </a:tabLst>
            </a:pPr>
            <a:r>
              <a:rPr b="0" lang="en-US" sz="3300" strike="noStrike" u="none">
                <a:solidFill>
                  <a:schemeClr val="dk1"/>
                </a:solidFill>
                <a:effectLst/>
                <a:uFillTx/>
                <a:latin typeface="Albert Sans"/>
                <a:ea typeface="Albert Sans"/>
              </a:rPr>
              <a:t>Project Overview and Problem Statement</a:t>
            </a:r>
            <a:endParaRPr b="0" lang="fr-FR" sz="3300" strike="noStrike" u="none">
              <a:solidFill>
                <a:schemeClr val="dk1"/>
              </a:solidFill>
              <a:effectLst/>
              <a:uFillTx/>
              <a:latin typeface="Arial"/>
            </a:endParaRPr>
          </a:p>
        </p:txBody>
      </p:sp>
      <p:sp>
        <p:nvSpPr>
          <p:cNvPr id="98"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99"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00"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333360" y="304920"/>
            <a:ext cx="8096040" cy="1152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Overview of MediConnect Platform</a:t>
            </a:r>
            <a:endParaRPr b="0" lang="fr-FR" sz="3300" strike="noStrike" u="none">
              <a:solidFill>
                <a:schemeClr val="dk1"/>
              </a:solidFill>
              <a:effectLst/>
              <a:uFillTx/>
              <a:latin typeface="Arial"/>
            </a:endParaRPr>
          </a:p>
        </p:txBody>
      </p:sp>
      <p:sp>
        <p:nvSpPr>
          <p:cNvPr id="102" name="PlaceHolder 2"/>
          <p:cNvSpPr>
            <a:spLocks noGrp="1"/>
          </p:cNvSpPr>
          <p:nvPr>
            <p:ph type="subTitle"/>
          </p:nvPr>
        </p:nvSpPr>
        <p:spPr>
          <a:xfrm>
            <a:off x="4572000" y="2085840"/>
            <a:ext cx="4247640" cy="27046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DM Sans Light"/>
                <a:ea typeface="DM Sans Light"/>
              </a:rPr>
              <a:t>MediConnect is a full-stack healthcare solution that centralizes health records and appointment management within a single platform. Featuring role-based access for patients, doctors, and admins, it supports digital medical records management, appointment booking, and an AI health assistant. Its MERN architecture ensures a robust, scalable, and secure system for efficient healthcare workflows.</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333360" y="304920"/>
            <a:ext cx="8096040" cy="1152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Key Healthcare Problems Addressed</a:t>
            </a:r>
            <a:endParaRPr b="0" lang="fr-FR" sz="3300" strike="noStrike" u="none">
              <a:solidFill>
                <a:schemeClr val="dk1"/>
              </a:solidFill>
              <a:effectLst/>
              <a:uFillTx/>
              <a:latin typeface="Arial"/>
            </a:endParaRPr>
          </a:p>
        </p:txBody>
      </p:sp>
      <p:sp>
        <p:nvSpPr>
          <p:cNvPr id="104" name="PlaceHolder 2"/>
          <p:cNvSpPr>
            <a:spLocks noGrp="1"/>
          </p:cNvSpPr>
          <p:nvPr>
            <p:ph type="subTitle"/>
          </p:nvPr>
        </p:nvSpPr>
        <p:spPr>
          <a:xfrm>
            <a:off x="4572000" y="2085840"/>
            <a:ext cx="4247640" cy="27046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DM Sans Light"/>
                <a:ea typeface="DM Sans Light"/>
              </a:rPr>
              <a:t>Current healthcare systems face fragmented medical records, limited historical data for doctors, and inefficient appointment handling. Patients and providers lack a unified portal, leading to lost information and administrative burdens. MediConnect addresses these challenges by providing a connected, secure digital platform that enhances data availability, reduces errors, and streamlines healthcare management processes.</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PlaceHolder 1"/>
          <p:cNvSpPr>
            <a:spLocks noGrp="1"/>
          </p:cNvSpPr>
          <p:nvPr>
            <p:ph/>
          </p:nvPr>
        </p:nvSpPr>
        <p:spPr>
          <a:xfrm>
            <a:off x="333360" y="1085760"/>
            <a:ext cx="4295520" cy="3104640"/>
          </a:xfrm>
          <a:prstGeom prst="rect">
            <a:avLst/>
          </a:prstGeom>
          <a:noFill/>
          <a:ln w="0">
            <a:noFill/>
          </a:ln>
        </p:spPr>
        <p:txBody>
          <a:bodyPr lIns="91440" rIns="91440" tIns="91440" bIns="91440" anchor="t">
            <a:normAutofit/>
          </a:bodyPr>
          <a:p>
            <a:pPr marL="343080" indent="-295200">
              <a:lnSpc>
                <a:spcPct val="150000"/>
              </a:lnSpc>
              <a:buNone/>
              <a:tabLst>
                <a:tab algn="l" pos="0"/>
              </a:tabLst>
            </a:pPr>
            <a:r>
              <a:rPr b="0" lang="en-US" sz="1200" strike="noStrike" u="none">
                <a:solidFill>
                  <a:schemeClr val="dk1"/>
                </a:solidFill>
                <a:effectLst/>
                <a:uFillTx/>
                <a:latin typeface="DM Sans Light"/>
                <a:ea typeface="DM Sans Light"/>
              </a:rPr>
              <a:t>Healthcare systems commonly suffer from scattered medical records and disconnected service components. This fragmentation leads to lost data, inaccurate diagnoses, and inefficient appointment processes. A unified digital solution like MediConnect is essential to streamline communication, centralize records, and provide seamless access to comprehensive health information for patients, doctors, and administrators alike.</a:t>
            </a:r>
            <a:endParaRPr b="0" lang="fr-FR" sz="1200" strike="noStrike" u="none">
              <a:solidFill>
                <a:srgbClr val="000000"/>
              </a:solidFill>
              <a:effectLst/>
              <a:uFillTx/>
              <a:latin typeface="Arial"/>
            </a:endParaRPr>
          </a:p>
        </p:txBody>
      </p:sp>
      <p:sp>
        <p:nvSpPr>
          <p:cNvPr id="106"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07"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fontScale="70000" lnSpcReduction="19999"/>
          </a:bodyPr>
          <a:p>
            <a:pPr indent="0">
              <a:lnSpc>
                <a:spcPct val="90000"/>
              </a:lnSpc>
              <a:buNone/>
              <a:tabLst>
                <a:tab algn="l" pos="0"/>
              </a:tabLst>
            </a:pPr>
            <a:r>
              <a:rPr b="0" lang="en-US" sz="3300" strike="noStrike" u="none">
                <a:solidFill>
                  <a:schemeClr val="dk1"/>
                </a:solidFill>
                <a:effectLst/>
                <a:uFillTx/>
                <a:latin typeface="Albert Sans"/>
                <a:ea typeface="Albert Sans"/>
              </a:rPr>
              <a:t>Need for a Unified Digital Solution</a:t>
            </a:r>
            <a:endParaRPr b="0" lang="fr-FR" sz="3300" strike="noStrike" u="none">
              <a:solidFill>
                <a:schemeClr val="dk1"/>
              </a:solidFill>
              <a:effectLst/>
              <a:uFillTx/>
              <a:latin typeface="Arial"/>
            </a:endParaRPr>
          </a:p>
        </p:txBody>
      </p:sp>
      <p:sp>
        <p:nvSpPr>
          <p:cNvPr id="108"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09"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10"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PlaceHolder 1"/>
          <p:cNvSpPr>
            <a:spLocks noGrp="1"/>
          </p:cNvSpPr>
          <p:nvPr>
            <p:ph/>
          </p:nvPr>
        </p:nvSpPr>
        <p:spPr>
          <a:xfrm>
            <a:off x="333360" y="1085760"/>
            <a:ext cx="4295520" cy="3015000"/>
          </a:xfrm>
          <a:prstGeom prst="rect">
            <a:avLst/>
          </a:prstGeom>
          <a:noFill/>
          <a:ln w="0">
            <a:noFill/>
          </a:ln>
        </p:spPr>
        <p:txBody>
          <a:bodyPr lIns="91440" rIns="91440" tIns="91440" bIns="91440" anchor="t">
            <a:spAutoFit/>
          </a:bodyPr>
          <a:p>
            <a:pPr indent="0">
              <a:spcBef>
                <a:spcPts val="1417"/>
              </a:spcBef>
              <a:buNone/>
            </a:pPr>
            <a:endParaRPr b="0" lang="fr-FR" sz="1200" strike="noStrike" u="none">
              <a:solidFill>
                <a:schemeClr val="dk1"/>
              </a:solidFill>
              <a:effectLst/>
              <a:uFillTx/>
              <a:latin typeface="DM Sans Light"/>
              <a:ea typeface="DM Sans Light"/>
            </a:endParaRPr>
          </a:p>
        </p:txBody>
      </p:sp>
      <p:sp>
        <p:nvSpPr>
          <p:cNvPr id="112"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13"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fontScale="62500" lnSpcReduction="19999"/>
          </a:bodyPr>
          <a:p>
            <a:pPr indent="0">
              <a:lnSpc>
                <a:spcPct val="90000"/>
              </a:lnSpc>
              <a:buNone/>
              <a:tabLst>
                <a:tab algn="l" pos="0"/>
              </a:tabLst>
            </a:pPr>
            <a:r>
              <a:rPr b="0" lang="en-US" sz="3300" strike="noStrike" u="none">
                <a:solidFill>
                  <a:schemeClr val="dk1"/>
                </a:solidFill>
                <a:effectLst/>
                <a:uFillTx/>
                <a:latin typeface="Albert Sans"/>
                <a:ea typeface="Albert Sans"/>
              </a:rPr>
              <a:t>Features, Architecture, and Future Enhancements</a:t>
            </a:r>
            <a:endParaRPr b="0" lang="fr-FR" sz="3300" strike="noStrike" u="none">
              <a:solidFill>
                <a:schemeClr val="dk1"/>
              </a:solidFill>
              <a:effectLst/>
              <a:uFillTx/>
              <a:latin typeface="Arial"/>
            </a:endParaRPr>
          </a:p>
        </p:txBody>
      </p:sp>
      <p:sp>
        <p:nvSpPr>
          <p:cNvPr id="114"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15"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16"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PlaceHolder 1"/>
          <p:cNvSpPr>
            <a:spLocks noGrp="1"/>
          </p:cNvSpPr>
          <p:nvPr>
            <p:ph/>
          </p:nvPr>
        </p:nvSpPr>
        <p:spPr>
          <a:xfrm>
            <a:off x="333360" y="1085760"/>
            <a:ext cx="4295520" cy="3104640"/>
          </a:xfrm>
          <a:prstGeom prst="rect">
            <a:avLst/>
          </a:prstGeom>
          <a:noFill/>
          <a:ln w="0">
            <a:noFill/>
          </a:ln>
        </p:spPr>
        <p:txBody>
          <a:bodyPr lIns="91440" rIns="91440" tIns="91440" bIns="91440" anchor="t">
            <a:normAutofit/>
          </a:bodyPr>
          <a:p>
            <a:pPr marL="343080" indent="-295200">
              <a:lnSpc>
                <a:spcPct val="150000"/>
              </a:lnSpc>
              <a:buNone/>
              <a:tabLst>
                <a:tab algn="l" pos="0"/>
              </a:tabLst>
            </a:pPr>
            <a:r>
              <a:rPr b="0" lang="en-US" sz="1200" strike="noStrike" u="none">
                <a:solidFill>
                  <a:schemeClr val="dk1"/>
                </a:solidFill>
                <a:effectLst/>
                <a:uFillTx/>
                <a:latin typeface="DM Sans Light"/>
                <a:ea typeface="DM Sans Light"/>
              </a:rPr>
              <a:t>MediConnect offers </a:t>
            </a:r>
            <a:r>
              <a:rPr b="1" lang="en-US" sz="1200" strike="noStrike" u="none">
                <a:solidFill>
                  <a:schemeClr val="dk1"/>
                </a:solidFill>
                <a:effectLst/>
                <a:uFillTx/>
                <a:latin typeface="DM Sans Light"/>
                <a:ea typeface="DM Sans Light"/>
              </a:rPr>
              <a:t>role-based authentication</a:t>
            </a:r>
            <a:r>
              <a:rPr b="0" lang="en-US" sz="1200" strike="noStrike" u="none">
                <a:solidFill>
                  <a:schemeClr val="dk1"/>
                </a:solidFill>
                <a:effectLst/>
                <a:uFillTx/>
                <a:latin typeface="DM Sans Light"/>
                <a:ea typeface="DM Sans Light"/>
              </a:rPr>
              <a:t> for patients, doctors, and admins ensuring secure access. Key features include digital medical records management, appointment booking, and a </a:t>
            </a:r>
            <a:r>
              <a:rPr b="0" i="1" lang="en-US" sz="1200" strike="noStrike" u="none">
                <a:solidFill>
                  <a:schemeClr val="dk1"/>
                </a:solidFill>
                <a:effectLst/>
                <a:uFillTx/>
                <a:latin typeface="DM Sans Light"/>
                <a:ea typeface="DM Sans Light"/>
              </a:rPr>
              <a:t>Doctor’s dashboard</a:t>
            </a:r>
            <a:r>
              <a:rPr b="0" lang="en-US" sz="1200" strike="noStrike" u="none">
                <a:solidFill>
                  <a:schemeClr val="dk1"/>
                </a:solidFill>
                <a:effectLst/>
                <a:uFillTx/>
                <a:latin typeface="DM Sans Light"/>
                <a:ea typeface="DM Sans Light"/>
              </a:rPr>
              <a:t> for e-prescriptions. The new AI Health Assistant supports patients by interpreting symptoms and providing health insights, enhancing the diagnostic process without replacing professional medical advice.</a:t>
            </a:r>
            <a:endParaRPr b="0" lang="fr-FR" sz="1200" strike="noStrike" u="none">
              <a:solidFill>
                <a:srgbClr val="000000"/>
              </a:solidFill>
              <a:effectLst/>
              <a:uFillTx/>
              <a:latin typeface="Arial"/>
            </a:endParaRPr>
          </a:p>
        </p:txBody>
      </p:sp>
      <p:sp>
        <p:nvSpPr>
          <p:cNvPr id="118" name="Google Shape;298;p37" title="futuristic-technology-hologram (1).jpg"/>
          <p:cNvSpPr/>
          <p:nvPr/>
        </p:nvSpPr>
        <p:spPr>
          <a:xfrm>
            <a:off x="5623200" y="130680"/>
            <a:ext cx="3395160" cy="4876920"/>
          </a:xfrm>
          <a:prstGeom prst="roundRect">
            <a:avLst>
              <a:gd name="adj" fmla="val 6782"/>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19" name="PlaceHolder 2"/>
          <p:cNvSpPr>
            <a:spLocks noGrp="1"/>
          </p:cNvSpPr>
          <p:nvPr>
            <p:ph type="title"/>
          </p:nvPr>
        </p:nvSpPr>
        <p:spPr>
          <a:xfrm>
            <a:off x="333360" y="314280"/>
            <a:ext cx="4295520" cy="657000"/>
          </a:xfrm>
          <a:prstGeom prst="rect">
            <a:avLst/>
          </a:prstGeom>
          <a:noFill/>
          <a:ln w="0">
            <a:noFill/>
          </a:ln>
        </p:spPr>
        <p:txBody>
          <a:bodyPr lIns="91440" rIns="91440" tIns="91440" bIns="91440" anchor="t">
            <a:normAutofit fontScale="62500" lnSpcReduction="19999"/>
          </a:bodyPr>
          <a:p>
            <a:pPr indent="0">
              <a:lnSpc>
                <a:spcPct val="90000"/>
              </a:lnSpc>
              <a:buNone/>
              <a:tabLst>
                <a:tab algn="l" pos="0"/>
              </a:tabLst>
            </a:pPr>
            <a:r>
              <a:rPr b="0" lang="en-US" sz="3300" strike="noStrike" u="none">
                <a:solidFill>
                  <a:schemeClr val="dk1"/>
                </a:solidFill>
                <a:effectLst/>
                <a:uFillTx/>
                <a:latin typeface="Albert Sans"/>
                <a:ea typeface="Albert Sans"/>
              </a:rPr>
              <a:t>Core Features and AI Health Assistant</a:t>
            </a:r>
            <a:endParaRPr b="0" lang="fr-FR" sz="3300" strike="noStrike" u="none">
              <a:solidFill>
                <a:schemeClr val="dk1"/>
              </a:solidFill>
              <a:effectLst/>
              <a:uFillTx/>
              <a:latin typeface="Arial"/>
            </a:endParaRPr>
          </a:p>
        </p:txBody>
      </p:sp>
      <p:sp>
        <p:nvSpPr>
          <p:cNvPr id="120" name="Google Shape;300;p37"/>
          <p:cNvSpPr/>
          <p:nvPr/>
        </p:nvSpPr>
        <p:spPr>
          <a:xfrm>
            <a:off x="-428760" y="4257720"/>
            <a:ext cx="3228480" cy="3228480"/>
          </a:xfrm>
          <a:prstGeom prst="rect">
            <a:avLst/>
          </a:prstGeom>
          <a:noFill/>
          <a:ln w="0">
            <a:noFill/>
          </a:ln>
        </p:spPr>
        <p:style>
          <a:lnRef idx="0"/>
          <a:fillRef idx="0"/>
          <a:effectRef idx="0"/>
          <a:fontRef idx="minor"/>
        </p:style>
        <p:txBody>
          <a:bodyPr lIns="870823080" rIns="870823080" tIns="1614240" bIns="1614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21" name="Google Shape;301;p37"/>
          <p:cNvSpPr/>
          <p:nvPr/>
        </p:nvSpPr>
        <p:spPr>
          <a:xfrm>
            <a:off x="1676520" y="4448160"/>
            <a:ext cx="2238120" cy="2238120"/>
          </a:xfrm>
          <a:prstGeom prst="rect">
            <a:avLst/>
          </a:prstGeom>
          <a:noFill/>
          <a:ln w="0">
            <a:noFill/>
          </a:ln>
        </p:spPr>
        <p:style>
          <a:lnRef idx="0"/>
          <a:fillRef idx="0"/>
          <a:effectRef idx="0"/>
          <a:fontRef idx="minor"/>
        </p:style>
        <p:txBody>
          <a:bodyPr lIns="870823080" rIns="870823080" tIns="1119240" bIns="111924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
        <p:nvSpPr>
          <p:cNvPr id="122" name="Google Shape;302;p37"/>
          <p:cNvSpPr/>
          <p:nvPr/>
        </p:nvSpPr>
        <p:spPr>
          <a:xfrm>
            <a:off x="3228840" y="4857840"/>
            <a:ext cx="1733040" cy="1733040"/>
          </a:xfrm>
          <a:prstGeom prst="rect">
            <a:avLst/>
          </a:prstGeom>
          <a:noFill/>
          <a:ln w="0">
            <a:noFill/>
          </a:ln>
        </p:spPr>
        <p:style>
          <a:lnRef idx="0"/>
          <a:fillRef idx="0"/>
          <a:effectRef idx="0"/>
          <a:fontRef idx="minor"/>
        </p:style>
        <p:txBody>
          <a:bodyPr lIns="870823080" rIns="870823080" tIns="866520" bIns="866520" anchor="t">
            <a:spAutoFit/>
          </a:bodyPr>
          <a:p>
            <a:pPr algn="ctr" defTabSz="914400">
              <a:lnSpc>
                <a:spcPct val="100000"/>
              </a:lnSpc>
              <a:tabLst>
                <a:tab algn="l" pos="0"/>
              </a:tabLst>
            </a:pPr>
            <a:endParaRPr b="0" lang="fr-FR" sz="18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PlaceHolder 1"/>
          <p:cNvSpPr>
            <a:spLocks noGrp="1"/>
          </p:cNvSpPr>
          <p:nvPr>
            <p:ph type="title"/>
          </p:nvPr>
        </p:nvSpPr>
        <p:spPr>
          <a:xfrm>
            <a:off x="333360" y="304920"/>
            <a:ext cx="8096040" cy="1152000"/>
          </a:xfrm>
          <a:prstGeom prst="rect">
            <a:avLst/>
          </a:prstGeom>
          <a:noFill/>
          <a:ln w="0">
            <a:noFill/>
          </a:ln>
        </p:spPr>
        <p:txBody>
          <a:bodyPr lIns="91440" rIns="91440" tIns="91440" bIns="91440" anchor="t">
            <a:normAutofit/>
          </a:bodyPr>
          <a:p>
            <a:pPr indent="0">
              <a:lnSpc>
                <a:spcPct val="90000"/>
              </a:lnSpc>
              <a:buNone/>
              <a:tabLst>
                <a:tab algn="l" pos="0"/>
              </a:tabLst>
            </a:pPr>
            <a:r>
              <a:rPr b="0" lang="en-US" sz="3300" strike="noStrike" u="none">
                <a:solidFill>
                  <a:schemeClr val="dk1"/>
                </a:solidFill>
                <a:effectLst/>
                <a:uFillTx/>
                <a:latin typeface="Albert Sans"/>
                <a:ea typeface="Albert Sans"/>
              </a:rPr>
              <a:t>MERN-Based System Architecture and Workflow</a:t>
            </a:r>
            <a:endParaRPr b="0" lang="fr-FR" sz="3300" strike="noStrike" u="none">
              <a:solidFill>
                <a:schemeClr val="dk1"/>
              </a:solidFill>
              <a:effectLst/>
              <a:uFillTx/>
              <a:latin typeface="Arial"/>
            </a:endParaRPr>
          </a:p>
        </p:txBody>
      </p:sp>
      <p:sp>
        <p:nvSpPr>
          <p:cNvPr id="124" name="PlaceHolder 2"/>
          <p:cNvSpPr>
            <a:spLocks noGrp="1"/>
          </p:cNvSpPr>
          <p:nvPr>
            <p:ph type="subTitle"/>
          </p:nvPr>
        </p:nvSpPr>
        <p:spPr>
          <a:xfrm>
            <a:off x="4572000" y="2085840"/>
            <a:ext cx="4247640" cy="2704680"/>
          </a:xfrm>
          <a:prstGeom prst="rect">
            <a:avLst/>
          </a:prstGeom>
          <a:noFill/>
          <a:ln w="0">
            <a:noFill/>
          </a:ln>
        </p:spPr>
        <p:txBody>
          <a:bodyPr lIns="91440" rIns="91440" tIns="91440" bIns="91440" anchor="b">
            <a:normAutofit/>
          </a:bodyPr>
          <a:p>
            <a:pPr indent="0">
              <a:lnSpc>
                <a:spcPct val="150000"/>
              </a:lnSpc>
              <a:buNone/>
              <a:tabLst>
                <a:tab algn="l" pos="0"/>
              </a:tabLst>
            </a:pPr>
            <a:r>
              <a:rPr b="0" lang="en-US" sz="1200" strike="noStrike" u="none">
                <a:solidFill>
                  <a:schemeClr val="dk1"/>
                </a:solidFill>
                <a:effectLst/>
                <a:uFillTx/>
                <a:latin typeface="DM Sans Light"/>
                <a:ea typeface="DM Sans Light"/>
              </a:rPr>
              <a:t>Built on the MERN stack, MediConnect uses React and Tailwind for a responsive frontend, Node.js and Express for backend logic, and MongoDB for scalable data storage. Security is reinforced through JWT and password encryption. The workflow integrates patient data input, AI assistance, doctor consultations, and admin management into a secure, cloud-based ecosystem accessible anytime.</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Advancements in Medical Genetics by Slidesgo">
  <a:themeElements>
    <a:clrScheme name="Simple Light">
      <a:dk1>
        <a:srgbClr val="ffffff"/>
      </a:dk1>
      <a:lt1>
        <a:srgbClr val="eeeeee"/>
      </a:lt1>
      <a:dk2>
        <a:srgbClr val="787788"/>
      </a:dk2>
      <a:lt2>
        <a:srgbClr val="212835"/>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Advancements in Medical Genetics by Slidesgo">
  <a:themeElements>
    <a:clrScheme name="Simple Light">
      <a:dk1>
        <a:srgbClr val="ffffff"/>
      </a:dk1>
      <a:lt1>
        <a:srgbClr val="eeeeee"/>
      </a:lt1>
      <a:dk2>
        <a:srgbClr val="787788"/>
      </a:dk2>
      <a:lt2>
        <a:srgbClr val="212835"/>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2025-11-20T15:16:06Z</dcterms:created>
  <dc:creator>Unknown Creator</dc:creator>
  <dc:description/>
  <dc:language>en-US</dc:language>
  <cp:lastModifiedBy>Unknown Creator</cp:lastModifiedBy>
  <dcterms:modified xsi:type="dcterms:W3CDTF">2025-11-20T15:16:06Z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